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56" r:id="rId5"/>
    <p:sldId id="257" r:id="rId6"/>
    <p:sldId id="258" r:id="rId7"/>
    <p:sldId id="262" r:id="rId8"/>
    <p:sldId id="268" r:id="rId9"/>
    <p:sldId id="279" r:id="rId10"/>
    <p:sldId id="272" r:id="rId11"/>
    <p:sldId id="264" r:id="rId12"/>
    <p:sldId id="273" r:id="rId13"/>
    <p:sldId id="270" r:id="rId14"/>
    <p:sldId id="260" r:id="rId15"/>
    <p:sldId id="274" r:id="rId16"/>
    <p:sldId id="275" r:id="rId17"/>
    <p:sldId id="276" r:id="rId18"/>
    <p:sldId id="277" r:id="rId19"/>
    <p:sldId id="278" r:id="rId20"/>
    <p:sldId id="266"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72688C-4263-4018-BF06-C62FBF7EF8B9}" v="19" dt="2021-10-31T21:13:23.2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63" autoAdjust="0"/>
    <p:restoredTop sz="90704" autoAdjust="0"/>
  </p:normalViewPr>
  <p:slideViewPr>
    <p:cSldViewPr snapToGrid="0">
      <p:cViewPr varScale="1">
        <p:scale>
          <a:sx n="98" d="100"/>
          <a:sy n="98" d="100"/>
        </p:scale>
        <p:origin x="786" y="84"/>
      </p:cViewPr>
      <p:guideLst/>
    </p:cSldViewPr>
  </p:slideViewPr>
  <p:notesTextViewPr>
    <p:cViewPr>
      <p:scale>
        <a:sx n="1" d="1"/>
        <a:sy n="1" d="1"/>
      </p:scale>
      <p:origin x="0" y="-138"/>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brian Jufenlindo" userId="3f75263c-c0d2-4670-872a-22277dfb8f82" providerId="ADAL" clId="{9972688C-4263-4018-BF06-C62FBF7EF8B9}"/>
    <pc:docChg chg="undo redo custSel addSld delSld modSld">
      <pc:chgData name="Sabrian Jufenlindo" userId="3f75263c-c0d2-4670-872a-22277dfb8f82" providerId="ADAL" clId="{9972688C-4263-4018-BF06-C62FBF7EF8B9}" dt="2021-10-31T21:13:37.719" v="1166"/>
      <pc:docMkLst>
        <pc:docMk/>
      </pc:docMkLst>
      <pc:sldChg chg="modSp mod">
        <pc:chgData name="Sabrian Jufenlindo" userId="3f75263c-c0d2-4670-872a-22277dfb8f82" providerId="ADAL" clId="{9972688C-4263-4018-BF06-C62FBF7EF8B9}" dt="2021-10-30T01:53:55.908" v="377" actId="20577"/>
        <pc:sldMkLst>
          <pc:docMk/>
          <pc:sldMk cId="2586058810" sldId="256"/>
        </pc:sldMkLst>
        <pc:spChg chg="mod">
          <ac:chgData name="Sabrian Jufenlindo" userId="3f75263c-c0d2-4670-872a-22277dfb8f82" providerId="ADAL" clId="{9972688C-4263-4018-BF06-C62FBF7EF8B9}" dt="2021-10-30T01:53:55.908" v="377" actId="20577"/>
          <ac:spMkLst>
            <pc:docMk/>
            <pc:sldMk cId="2586058810" sldId="256"/>
            <ac:spMk id="3" creationId="{0236A1B4-B8D1-4A72-8E20-0703F54BF1FE}"/>
          </ac:spMkLst>
        </pc:spChg>
      </pc:sldChg>
      <pc:sldChg chg="modSp mod">
        <pc:chgData name="Sabrian Jufenlindo" userId="3f75263c-c0d2-4670-872a-22277dfb8f82" providerId="ADAL" clId="{9972688C-4263-4018-BF06-C62FBF7EF8B9}" dt="2021-10-30T01:41:57.118" v="97" actId="27636"/>
        <pc:sldMkLst>
          <pc:docMk/>
          <pc:sldMk cId="1713219598" sldId="257"/>
        </pc:sldMkLst>
        <pc:spChg chg="mod">
          <ac:chgData name="Sabrian Jufenlindo" userId="3f75263c-c0d2-4670-872a-22277dfb8f82" providerId="ADAL" clId="{9972688C-4263-4018-BF06-C62FBF7EF8B9}" dt="2021-10-30T01:41:57.118" v="97" actId="27636"/>
          <ac:spMkLst>
            <pc:docMk/>
            <pc:sldMk cId="1713219598" sldId="257"/>
            <ac:spMk id="3" creationId="{5671D7E5-EF66-4BCD-8DAA-E9061157F0BE}"/>
          </ac:spMkLst>
        </pc:spChg>
        <pc:spChg chg="mod">
          <ac:chgData name="Sabrian Jufenlindo" userId="3f75263c-c0d2-4670-872a-22277dfb8f82" providerId="ADAL" clId="{9972688C-4263-4018-BF06-C62FBF7EF8B9}" dt="2021-10-30T01:38:23.523" v="29" actId="20577"/>
          <ac:spMkLst>
            <pc:docMk/>
            <pc:sldMk cId="1713219598" sldId="257"/>
            <ac:spMk id="4" creationId="{36C19884-873C-4D13-BE6D-318CF07B0D12}"/>
          </ac:spMkLst>
        </pc:spChg>
        <pc:spChg chg="mod">
          <ac:chgData name="Sabrian Jufenlindo" userId="3f75263c-c0d2-4670-872a-22277dfb8f82" providerId="ADAL" clId="{9972688C-4263-4018-BF06-C62FBF7EF8B9}" dt="2021-10-30T01:38:17.934" v="22" actId="20577"/>
          <ac:spMkLst>
            <pc:docMk/>
            <pc:sldMk cId="1713219598" sldId="257"/>
            <ac:spMk id="5" creationId="{9AB5BAF8-EA80-4AD4-8D83-5960C299573A}"/>
          </ac:spMkLst>
        </pc:spChg>
      </pc:sldChg>
      <pc:sldChg chg="modSp mod">
        <pc:chgData name="Sabrian Jufenlindo" userId="3f75263c-c0d2-4670-872a-22277dfb8f82" providerId="ADAL" clId="{9972688C-4263-4018-BF06-C62FBF7EF8B9}" dt="2021-10-30T01:38:35.607" v="40" actId="20577"/>
        <pc:sldMkLst>
          <pc:docMk/>
          <pc:sldMk cId="3571516367" sldId="258"/>
        </pc:sldMkLst>
        <pc:spChg chg="mod">
          <ac:chgData name="Sabrian Jufenlindo" userId="3f75263c-c0d2-4670-872a-22277dfb8f82" providerId="ADAL" clId="{9972688C-4263-4018-BF06-C62FBF7EF8B9}" dt="2021-10-30T01:38:29.606" v="33" actId="20577"/>
          <ac:spMkLst>
            <pc:docMk/>
            <pc:sldMk cId="3571516367" sldId="258"/>
            <ac:spMk id="4" creationId="{70E12647-CCB2-45E2-A9CB-A868F490497E}"/>
          </ac:spMkLst>
        </pc:spChg>
        <pc:spChg chg="mod">
          <ac:chgData name="Sabrian Jufenlindo" userId="3f75263c-c0d2-4670-872a-22277dfb8f82" providerId="ADAL" clId="{9972688C-4263-4018-BF06-C62FBF7EF8B9}" dt="2021-10-30T01:38:35.607" v="40" actId="20577"/>
          <ac:spMkLst>
            <pc:docMk/>
            <pc:sldMk cId="3571516367" sldId="258"/>
            <ac:spMk id="5" creationId="{8D51ED20-04D4-4894-B0C2-9C541A61A734}"/>
          </ac:spMkLst>
        </pc:spChg>
      </pc:sldChg>
      <pc:sldChg chg="del">
        <pc:chgData name="Sabrian Jufenlindo" userId="3f75263c-c0d2-4670-872a-22277dfb8f82" providerId="ADAL" clId="{9972688C-4263-4018-BF06-C62FBF7EF8B9}" dt="2021-10-30T01:39:09.950" v="60" actId="2696"/>
        <pc:sldMkLst>
          <pc:docMk/>
          <pc:sldMk cId="332104327" sldId="259"/>
        </pc:sldMkLst>
      </pc:sldChg>
      <pc:sldChg chg="addSp delSp modSp mod">
        <pc:chgData name="Sabrian Jufenlindo" userId="3f75263c-c0d2-4670-872a-22277dfb8f82" providerId="ADAL" clId="{9972688C-4263-4018-BF06-C62FBF7EF8B9}" dt="2021-10-30T08:14:27.902" v="614" actId="20577"/>
        <pc:sldMkLst>
          <pc:docMk/>
          <pc:sldMk cId="1663780162" sldId="260"/>
        </pc:sldMkLst>
        <pc:spChg chg="mod">
          <ac:chgData name="Sabrian Jufenlindo" userId="3f75263c-c0d2-4670-872a-22277dfb8f82" providerId="ADAL" clId="{9972688C-4263-4018-BF06-C62FBF7EF8B9}" dt="2021-10-30T01:47:38.538" v="186" actId="1076"/>
          <ac:spMkLst>
            <pc:docMk/>
            <pc:sldMk cId="1663780162" sldId="260"/>
            <ac:spMk id="2" creationId="{09140014-73D5-419B-8867-972BB18D52D4}"/>
          </ac:spMkLst>
        </pc:spChg>
        <pc:spChg chg="del">
          <ac:chgData name="Sabrian Jufenlindo" userId="3f75263c-c0d2-4670-872a-22277dfb8f82" providerId="ADAL" clId="{9972688C-4263-4018-BF06-C62FBF7EF8B9}" dt="2021-10-30T01:39:23.543" v="62" actId="478"/>
          <ac:spMkLst>
            <pc:docMk/>
            <pc:sldMk cId="1663780162" sldId="260"/>
            <ac:spMk id="3" creationId="{A45AD8B9-3719-4696-A80F-16A618C5D134}"/>
          </ac:spMkLst>
        </pc:spChg>
        <pc:spChg chg="del">
          <ac:chgData name="Sabrian Jufenlindo" userId="3f75263c-c0d2-4670-872a-22277dfb8f82" providerId="ADAL" clId="{9972688C-4263-4018-BF06-C62FBF7EF8B9}" dt="2021-10-30T01:39:21.146" v="61" actId="478"/>
          <ac:spMkLst>
            <pc:docMk/>
            <pc:sldMk cId="1663780162" sldId="260"/>
            <ac:spMk id="4" creationId="{33D8731E-4977-402E-8BFD-895B4D0544CC}"/>
          </ac:spMkLst>
        </pc:spChg>
        <pc:spChg chg="del">
          <ac:chgData name="Sabrian Jufenlindo" userId="3f75263c-c0d2-4670-872a-22277dfb8f82" providerId="ADAL" clId="{9972688C-4263-4018-BF06-C62FBF7EF8B9}" dt="2021-10-30T01:39:28.411" v="65" actId="478"/>
          <ac:spMkLst>
            <pc:docMk/>
            <pc:sldMk cId="1663780162" sldId="260"/>
            <ac:spMk id="5" creationId="{91CDEC5F-B8EE-4BC1-843F-13135E6E7AB2}"/>
          </ac:spMkLst>
        </pc:spChg>
        <pc:spChg chg="del">
          <ac:chgData name="Sabrian Jufenlindo" userId="3f75263c-c0d2-4670-872a-22277dfb8f82" providerId="ADAL" clId="{9972688C-4263-4018-BF06-C62FBF7EF8B9}" dt="2021-10-30T01:47:01.380" v="182" actId="478"/>
          <ac:spMkLst>
            <pc:docMk/>
            <pc:sldMk cId="1663780162" sldId="260"/>
            <ac:spMk id="6" creationId="{50B65871-FA95-449A-B8BC-90486DE532EF}"/>
          </ac:spMkLst>
        </pc:spChg>
        <pc:spChg chg="mod">
          <ac:chgData name="Sabrian Jufenlindo" userId="3f75263c-c0d2-4670-872a-22277dfb8f82" providerId="ADAL" clId="{9972688C-4263-4018-BF06-C62FBF7EF8B9}" dt="2021-10-30T08:14:21.730" v="607" actId="20577"/>
          <ac:spMkLst>
            <pc:docMk/>
            <pc:sldMk cId="1663780162" sldId="260"/>
            <ac:spMk id="7" creationId="{B2A46C4A-D036-4440-BB64-6754F4FF27C1}"/>
          </ac:spMkLst>
        </pc:spChg>
        <pc:spChg chg="mod">
          <ac:chgData name="Sabrian Jufenlindo" userId="3f75263c-c0d2-4670-872a-22277dfb8f82" providerId="ADAL" clId="{9972688C-4263-4018-BF06-C62FBF7EF8B9}" dt="2021-10-30T08:14:27.902" v="614" actId="20577"/>
          <ac:spMkLst>
            <pc:docMk/>
            <pc:sldMk cId="1663780162" sldId="260"/>
            <ac:spMk id="8" creationId="{905F172A-5D5D-43CD-A187-DA0D303F4144}"/>
          </ac:spMkLst>
        </pc:spChg>
        <pc:spChg chg="add del mod">
          <ac:chgData name="Sabrian Jufenlindo" userId="3f75263c-c0d2-4670-872a-22277dfb8f82" providerId="ADAL" clId="{9972688C-4263-4018-BF06-C62FBF7EF8B9}" dt="2021-10-30T01:39:25.005" v="63" actId="478"/>
          <ac:spMkLst>
            <pc:docMk/>
            <pc:sldMk cId="1663780162" sldId="260"/>
            <ac:spMk id="11" creationId="{37794885-D6B1-4BF0-8C25-D1E9072F0E68}"/>
          </ac:spMkLst>
        </pc:spChg>
        <pc:spChg chg="add del mod">
          <ac:chgData name="Sabrian Jufenlindo" userId="3f75263c-c0d2-4670-872a-22277dfb8f82" providerId="ADAL" clId="{9972688C-4263-4018-BF06-C62FBF7EF8B9}" dt="2021-10-30T01:39:26.481" v="64" actId="478"/>
          <ac:spMkLst>
            <pc:docMk/>
            <pc:sldMk cId="1663780162" sldId="260"/>
            <ac:spMk id="13" creationId="{D5451490-C355-41FD-806F-520B96729629}"/>
          </ac:spMkLst>
        </pc:spChg>
        <pc:spChg chg="add del mod">
          <ac:chgData name="Sabrian Jufenlindo" userId="3f75263c-c0d2-4670-872a-22277dfb8f82" providerId="ADAL" clId="{9972688C-4263-4018-BF06-C62FBF7EF8B9}" dt="2021-10-30T01:39:29.799" v="66" actId="478"/>
          <ac:spMkLst>
            <pc:docMk/>
            <pc:sldMk cId="1663780162" sldId="260"/>
            <ac:spMk id="15" creationId="{50D00F07-EA2D-48AC-A385-F5406B829896}"/>
          </ac:spMkLst>
        </pc:spChg>
        <pc:spChg chg="add del mod">
          <ac:chgData name="Sabrian Jufenlindo" userId="3f75263c-c0d2-4670-872a-22277dfb8f82" providerId="ADAL" clId="{9972688C-4263-4018-BF06-C62FBF7EF8B9}" dt="2021-10-30T01:47:29.220" v="184" actId="478"/>
          <ac:spMkLst>
            <pc:docMk/>
            <pc:sldMk cId="1663780162" sldId="260"/>
            <ac:spMk id="17" creationId="{F2B8211D-2090-4211-A3CD-2B2BB1433F98}"/>
          </ac:spMkLst>
        </pc:spChg>
        <pc:picChg chg="add mod">
          <ac:chgData name="Sabrian Jufenlindo" userId="3f75263c-c0d2-4670-872a-22277dfb8f82" providerId="ADAL" clId="{9972688C-4263-4018-BF06-C62FBF7EF8B9}" dt="2021-10-30T01:47:45.916" v="189" actId="1076"/>
          <ac:picMkLst>
            <pc:docMk/>
            <pc:sldMk cId="1663780162" sldId="260"/>
            <ac:picMk id="19" creationId="{657606A9-400D-4AE9-B37D-162B3000F211}"/>
          </ac:picMkLst>
        </pc:picChg>
      </pc:sldChg>
      <pc:sldChg chg="del">
        <pc:chgData name="Sabrian Jufenlindo" userId="3f75263c-c0d2-4670-872a-22277dfb8f82" providerId="ADAL" clId="{9972688C-4263-4018-BF06-C62FBF7EF8B9}" dt="2021-10-30T01:51:56.232" v="264" actId="2696"/>
        <pc:sldMkLst>
          <pc:docMk/>
          <pc:sldMk cId="1429429409" sldId="261"/>
        </pc:sldMkLst>
      </pc:sldChg>
      <pc:sldChg chg="modSp mod modNotesTx">
        <pc:chgData name="Sabrian Jufenlindo" userId="3f75263c-c0d2-4670-872a-22277dfb8f82" providerId="ADAL" clId="{9972688C-4263-4018-BF06-C62FBF7EF8B9}" dt="2021-10-30T08:21:15.603" v="780"/>
        <pc:sldMkLst>
          <pc:docMk/>
          <pc:sldMk cId="379728094" sldId="262"/>
        </pc:sldMkLst>
        <pc:spChg chg="mod">
          <ac:chgData name="Sabrian Jufenlindo" userId="3f75263c-c0d2-4670-872a-22277dfb8f82" providerId="ADAL" clId="{9972688C-4263-4018-BF06-C62FBF7EF8B9}" dt="2021-10-30T01:38:39.548" v="44" actId="20577"/>
          <ac:spMkLst>
            <pc:docMk/>
            <pc:sldMk cId="379728094" sldId="262"/>
            <ac:spMk id="10" creationId="{09AAD8F1-5D53-4D07-A3AE-C6EEE256353C}"/>
          </ac:spMkLst>
        </pc:spChg>
        <pc:spChg chg="mod">
          <ac:chgData name="Sabrian Jufenlindo" userId="3f75263c-c0d2-4670-872a-22277dfb8f82" providerId="ADAL" clId="{9972688C-4263-4018-BF06-C62FBF7EF8B9}" dt="2021-10-30T01:38:48.669" v="59" actId="20577"/>
          <ac:spMkLst>
            <pc:docMk/>
            <pc:sldMk cId="379728094" sldId="262"/>
            <ac:spMk id="12" creationId="{25EEE5FC-5891-4557-9483-49EE0984D85C}"/>
          </ac:spMkLst>
        </pc:spChg>
      </pc:sldChg>
      <pc:sldChg chg="modSp mod modNotesTx">
        <pc:chgData name="Sabrian Jufenlindo" userId="3f75263c-c0d2-4670-872a-22277dfb8f82" providerId="ADAL" clId="{9972688C-4263-4018-BF06-C62FBF7EF8B9}" dt="2021-10-30T08:47:59.885" v="1146"/>
        <pc:sldMkLst>
          <pc:docMk/>
          <pc:sldMk cId="2619301236" sldId="264"/>
        </pc:sldMkLst>
        <pc:spChg chg="mod">
          <ac:chgData name="Sabrian Jufenlindo" userId="3f75263c-c0d2-4670-872a-22277dfb8f82" providerId="ADAL" clId="{9972688C-4263-4018-BF06-C62FBF7EF8B9}" dt="2021-10-30T08:13:53.070" v="576" actId="20577"/>
          <ac:spMkLst>
            <pc:docMk/>
            <pc:sldMk cId="2619301236" sldId="264"/>
            <ac:spMk id="23" creationId="{637DEDF5-3FCD-4BC2-86A5-7BE2BF01EA38}"/>
          </ac:spMkLst>
        </pc:spChg>
        <pc:spChg chg="mod">
          <ac:chgData name="Sabrian Jufenlindo" userId="3f75263c-c0d2-4670-872a-22277dfb8f82" providerId="ADAL" clId="{9972688C-4263-4018-BF06-C62FBF7EF8B9}" dt="2021-10-30T08:13:57.694" v="581" actId="20577"/>
          <ac:spMkLst>
            <pc:docMk/>
            <pc:sldMk cId="2619301236" sldId="264"/>
            <ac:spMk id="24" creationId="{918C3C97-444D-4600-8553-B9C4C1F8483B}"/>
          </ac:spMkLst>
        </pc:spChg>
      </pc:sldChg>
      <pc:sldChg chg="modSp mod">
        <pc:chgData name="Sabrian Jufenlindo" userId="3f75263c-c0d2-4670-872a-22277dfb8f82" providerId="ADAL" clId="{9972688C-4263-4018-BF06-C62FBF7EF8B9}" dt="2021-10-30T08:15:29.299" v="680" actId="20577"/>
        <pc:sldMkLst>
          <pc:docMk/>
          <pc:sldMk cId="1742861620" sldId="266"/>
        </pc:sldMkLst>
        <pc:spChg chg="mod">
          <ac:chgData name="Sabrian Jufenlindo" userId="3f75263c-c0d2-4670-872a-22277dfb8f82" providerId="ADAL" clId="{9972688C-4263-4018-BF06-C62FBF7EF8B9}" dt="2021-10-30T02:01:04.751" v="552" actId="27636"/>
          <ac:spMkLst>
            <pc:docMk/>
            <pc:sldMk cId="1742861620" sldId="266"/>
            <ac:spMk id="3" creationId="{FED19BCA-B61F-4EA6-A1FB-CCA3BD8506FB}"/>
          </ac:spMkLst>
        </pc:spChg>
        <pc:spChg chg="mod">
          <ac:chgData name="Sabrian Jufenlindo" userId="3f75263c-c0d2-4670-872a-22277dfb8f82" providerId="ADAL" clId="{9972688C-4263-4018-BF06-C62FBF7EF8B9}" dt="2021-10-30T08:15:23.615" v="673" actId="20577"/>
          <ac:spMkLst>
            <pc:docMk/>
            <pc:sldMk cId="1742861620" sldId="266"/>
            <ac:spMk id="4" creationId="{00560550-EE65-43CE-B899-F421E74287A1}"/>
          </ac:spMkLst>
        </pc:spChg>
        <pc:spChg chg="mod">
          <ac:chgData name="Sabrian Jufenlindo" userId="3f75263c-c0d2-4670-872a-22277dfb8f82" providerId="ADAL" clId="{9972688C-4263-4018-BF06-C62FBF7EF8B9}" dt="2021-10-30T08:15:29.299" v="680" actId="20577"/>
          <ac:spMkLst>
            <pc:docMk/>
            <pc:sldMk cId="1742861620" sldId="266"/>
            <ac:spMk id="5" creationId="{4135E32A-1A8C-43D2-9C6E-12887B4DEDFB}"/>
          </ac:spMkLst>
        </pc:spChg>
      </pc:sldChg>
      <pc:sldChg chg="addSp delSp modSp mod modNotesTx">
        <pc:chgData name="Sabrian Jufenlindo" userId="3f75263c-c0d2-4670-872a-22277dfb8f82" providerId="ADAL" clId="{9972688C-4263-4018-BF06-C62FBF7EF8B9}" dt="2021-10-31T21:13:37.719" v="1166"/>
        <pc:sldMkLst>
          <pc:docMk/>
          <pc:sldMk cId="2303579910" sldId="268"/>
        </pc:sldMkLst>
        <pc:spChg chg="del">
          <ac:chgData name="Sabrian Jufenlindo" userId="3f75263c-c0d2-4670-872a-22277dfb8f82" providerId="ADAL" clId="{9972688C-4263-4018-BF06-C62FBF7EF8B9}" dt="2021-10-31T21:13:18.175" v="1159" actId="478"/>
          <ac:spMkLst>
            <pc:docMk/>
            <pc:sldMk cId="2303579910" sldId="268"/>
            <ac:spMk id="2" creationId="{AFC6D044-C704-4974-935B-AE3D7EFC9BC4}"/>
          </ac:spMkLst>
        </pc:spChg>
        <pc:spChg chg="add del mod">
          <ac:chgData name="Sabrian Jufenlindo" userId="3f75263c-c0d2-4670-872a-22277dfb8f82" providerId="ADAL" clId="{9972688C-4263-4018-BF06-C62FBF7EF8B9}" dt="2021-10-31T21:13:21.606" v="1161" actId="478"/>
          <ac:spMkLst>
            <pc:docMk/>
            <pc:sldMk cId="2303579910" sldId="268"/>
            <ac:spMk id="4" creationId="{AA9B6A20-59FE-43B8-9802-5B49E4EBF45E}"/>
          </ac:spMkLst>
        </pc:spChg>
        <pc:spChg chg="add del mod">
          <ac:chgData name="Sabrian Jufenlindo" userId="3f75263c-c0d2-4670-872a-22277dfb8f82" providerId="ADAL" clId="{9972688C-4263-4018-BF06-C62FBF7EF8B9}" dt="2021-10-31T21:13:19.961" v="1160" actId="478"/>
          <ac:spMkLst>
            <pc:docMk/>
            <pc:sldMk cId="2303579910" sldId="268"/>
            <ac:spMk id="6" creationId="{3258EACC-1DE0-433E-8B33-6CE3B9867C70}"/>
          </ac:spMkLst>
        </pc:spChg>
        <pc:spChg chg="mod">
          <ac:chgData name="Sabrian Jufenlindo" userId="3f75263c-c0d2-4670-872a-22277dfb8f82" providerId="ADAL" clId="{9972688C-4263-4018-BF06-C62FBF7EF8B9}" dt="2021-10-30T08:13:31.998" v="556" actId="20577"/>
          <ac:spMkLst>
            <pc:docMk/>
            <pc:sldMk cId="2303579910" sldId="268"/>
            <ac:spMk id="9" creationId="{A672774E-BCBF-4B44-9E79-28E9153ABA7E}"/>
          </ac:spMkLst>
        </pc:spChg>
        <pc:spChg chg="mod">
          <ac:chgData name="Sabrian Jufenlindo" userId="3f75263c-c0d2-4670-872a-22277dfb8f82" providerId="ADAL" clId="{9972688C-4263-4018-BF06-C62FBF7EF8B9}" dt="2021-10-30T08:13:38.078" v="561" actId="20577"/>
          <ac:spMkLst>
            <pc:docMk/>
            <pc:sldMk cId="2303579910" sldId="268"/>
            <ac:spMk id="10" creationId="{18FAD6D3-B1FB-463D-87D0-FA9A4AEA13D6}"/>
          </ac:spMkLst>
        </pc:spChg>
        <pc:spChg chg="del">
          <ac:chgData name="Sabrian Jufenlindo" userId="3f75263c-c0d2-4670-872a-22277dfb8f82" providerId="ADAL" clId="{9972688C-4263-4018-BF06-C62FBF7EF8B9}" dt="2021-10-31T21:13:16.777" v="1158" actId="478"/>
          <ac:spMkLst>
            <pc:docMk/>
            <pc:sldMk cId="2303579910" sldId="268"/>
            <ac:spMk id="16" creationId="{FD80E6A8-2B7E-435D-8665-2948FB1EF11A}"/>
          </ac:spMkLst>
        </pc:spChg>
        <pc:picChg chg="add mod">
          <ac:chgData name="Sabrian Jufenlindo" userId="3f75263c-c0d2-4670-872a-22277dfb8f82" providerId="ADAL" clId="{9972688C-4263-4018-BF06-C62FBF7EF8B9}" dt="2021-10-31T21:13:29.846" v="1165" actId="1076"/>
          <ac:picMkLst>
            <pc:docMk/>
            <pc:sldMk cId="2303579910" sldId="268"/>
            <ac:picMk id="12" creationId="{91229BEC-AB30-4472-93EA-507AA7A5DA63}"/>
          </ac:picMkLst>
        </pc:picChg>
      </pc:sldChg>
      <pc:sldChg chg="addSp modSp mod">
        <pc:chgData name="Sabrian Jufenlindo" userId="3f75263c-c0d2-4670-872a-22277dfb8f82" providerId="ADAL" clId="{9972688C-4263-4018-BF06-C62FBF7EF8B9}" dt="2021-10-30T08:14:17.728" v="603" actId="20577"/>
        <pc:sldMkLst>
          <pc:docMk/>
          <pc:sldMk cId="2896385493" sldId="270"/>
        </pc:sldMkLst>
        <pc:spChg chg="mod">
          <ac:chgData name="Sabrian Jufenlindo" userId="3f75263c-c0d2-4670-872a-22277dfb8f82" providerId="ADAL" clId="{9972688C-4263-4018-BF06-C62FBF7EF8B9}" dt="2021-10-30T08:14:12.381" v="596" actId="20577"/>
          <ac:spMkLst>
            <pc:docMk/>
            <pc:sldMk cId="2896385493" sldId="270"/>
            <ac:spMk id="6" creationId="{3627CC26-34EF-4BB9-B289-9EC56B07D1E6}"/>
          </ac:spMkLst>
        </pc:spChg>
        <pc:spChg chg="mod">
          <ac:chgData name="Sabrian Jufenlindo" userId="3f75263c-c0d2-4670-872a-22277dfb8f82" providerId="ADAL" clId="{9972688C-4263-4018-BF06-C62FBF7EF8B9}" dt="2021-10-30T08:14:17.728" v="603" actId="20577"/>
          <ac:spMkLst>
            <pc:docMk/>
            <pc:sldMk cId="2896385493" sldId="270"/>
            <ac:spMk id="7" creationId="{4E98E6AD-9D37-499C-898E-ED12AC36D31D}"/>
          </ac:spMkLst>
        </pc:spChg>
        <pc:graphicFrameChg chg="mod">
          <ac:chgData name="Sabrian Jufenlindo" userId="3f75263c-c0d2-4670-872a-22277dfb8f82" providerId="ADAL" clId="{9972688C-4263-4018-BF06-C62FBF7EF8B9}" dt="2021-10-30T01:50:15.868" v="231"/>
          <ac:graphicFrameMkLst>
            <pc:docMk/>
            <pc:sldMk cId="2896385493" sldId="270"/>
            <ac:graphicFrameMk id="33" creationId="{7BC1F95D-CCD2-421B-B06B-706699FAAD5D}"/>
          </ac:graphicFrameMkLst>
        </pc:graphicFrameChg>
        <pc:picChg chg="add mod modCrop">
          <ac:chgData name="Sabrian Jufenlindo" userId="3f75263c-c0d2-4670-872a-22277dfb8f82" providerId="ADAL" clId="{9972688C-4263-4018-BF06-C62FBF7EF8B9}" dt="2021-10-30T01:37:33.089" v="18" actId="1076"/>
          <ac:picMkLst>
            <pc:docMk/>
            <pc:sldMk cId="2896385493" sldId="270"/>
            <ac:picMk id="19" creationId="{C006110B-6452-4B05-B986-85240C053AD7}"/>
          </ac:picMkLst>
        </pc:picChg>
      </pc:sldChg>
      <pc:sldChg chg="modSp mod">
        <pc:chgData name="Sabrian Jufenlindo" userId="3f75263c-c0d2-4670-872a-22277dfb8f82" providerId="ADAL" clId="{9972688C-4263-4018-BF06-C62FBF7EF8B9}" dt="2021-10-30T08:15:37.497" v="689" actId="20577"/>
        <pc:sldMkLst>
          <pc:docMk/>
          <pc:sldMk cId="1969787568" sldId="271"/>
        </pc:sldMkLst>
        <pc:spChg chg="mod">
          <ac:chgData name="Sabrian Jufenlindo" userId="3f75263c-c0d2-4670-872a-22277dfb8f82" providerId="ADAL" clId="{9972688C-4263-4018-BF06-C62FBF7EF8B9}" dt="2021-10-30T01:52:24.955" v="331" actId="20577"/>
          <ac:spMkLst>
            <pc:docMk/>
            <pc:sldMk cId="1969787568" sldId="271"/>
            <ac:spMk id="3" creationId="{AF64C29E-DF30-4DC6-AB95-2016F9A703B6}"/>
          </ac:spMkLst>
        </pc:spChg>
        <pc:spChg chg="mod">
          <ac:chgData name="Sabrian Jufenlindo" userId="3f75263c-c0d2-4670-872a-22277dfb8f82" providerId="ADAL" clId="{9972688C-4263-4018-BF06-C62FBF7EF8B9}" dt="2021-10-30T08:15:33.044" v="684" actId="20577"/>
          <ac:spMkLst>
            <pc:docMk/>
            <pc:sldMk cId="1969787568" sldId="271"/>
            <ac:spMk id="4" creationId="{A47C7382-18E7-4821-8C61-461D6BBE08FC}"/>
          </ac:spMkLst>
        </pc:spChg>
        <pc:spChg chg="mod">
          <ac:chgData name="Sabrian Jufenlindo" userId="3f75263c-c0d2-4670-872a-22277dfb8f82" providerId="ADAL" clId="{9972688C-4263-4018-BF06-C62FBF7EF8B9}" dt="2021-10-30T08:15:37.497" v="689" actId="20577"/>
          <ac:spMkLst>
            <pc:docMk/>
            <pc:sldMk cId="1969787568" sldId="271"/>
            <ac:spMk id="5" creationId="{3990FA1B-5022-47AB-A0AE-8F5C5797997C}"/>
          </ac:spMkLst>
        </pc:spChg>
      </pc:sldChg>
      <pc:sldChg chg="modSp mod">
        <pc:chgData name="Sabrian Jufenlindo" userId="3f75263c-c0d2-4670-872a-22277dfb8f82" providerId="ADAL" clId="{9972688C-4263-4018-BF06-C62FBF7EF8B9}" dt="2021-10-30T08:46:49.302" v="1140" actId="20577"/>
        <pc:sldMkLst>
          <pc:docMk/>
          <pc:sldMk cId="2469432738" sldId="272"/>
        </pc:sldMkLst>
        <pc:spChg chg="mod">
          <ac:chgData name="Sabrian Jufenlindo" userId="3f75263c-c0d2-4670-872a-22277dfb8f82" providerId="ADAL" clId="{9972688C-4263-4018-BF06-C62FBF7EF8B9}" dt="2021-10-30T08:13:42.780" v="565" actId="20577"/>
          <ac:spMkLst>
            <pc:docMk/>
            <pc:sldMk cId="2469432738" sldId="272"/>
            <ac:spMk id="9" creationId="{A672774E-BCBF-4B44-9E79-28E9153ABA7E}"/>
          </ac:spMkLst>
        </pc:spChg>
        <pc:spChg chg="mod">
          <ac:chgData name="Sabrian Jufenlindo" userId="3f75263c-c0d2-4670-872a-22277dfb8f82" providerId="ADAL" clId="{9972688C-4263-4018-BF06-C62FBF7EF8B9}" dt="2021-10-30T08:13:48.075" v="572" actId="20577"/>
          <ac:spMkLst>
            <pc:docMk/>
            <pc:sldMk cId="2469432738" sldId="272"/>
            <ac:spMk id="10" creationId="{18FAD6D3-B1FB-463D-87D0-FA9A4AEA13D6}"/>
          </ac:spMkLst>
        </pc:spChg>
        <pc:spChg chg="mod">
          <ac:chgData name="Sabrian Jufenlindo" userId="3f75263c-c0d2-4670-872a-22277dfb8f82" providerId="ADAL" clId="{9972688C-4263-4018-BF06-C62FBF7EF8B9}" dt="2021-10-30T08:46:49.302" v="1140" actId="20577"/>
          <ac:spMkLst>
            <pc:docMk/>
            <pc:sldMk cId="2469432738" sldId="272"/>
            <ac:spMk id="16" creationId="{FD80E6A8-2B7E-435D-8665-2948FB1EF11A}"/>
          </ac:spMkLst>
        </pc:spChg>
      </pc:sldChg>
      <pc:sldChg chg="add del">
        <pc:chgData name="Sabrian Jufenlindo" userId="3f75263c-c0d2-4670-872a-22277dfb8f82" providerId="ADAL" clId="{9972688C-4263-4018-BF06-C62FBF7EF8B9}" dt="2021-10-30T01:44:25.832" v="148" actId="2696"/>
        <pc:sldMkLst>
          <pc:docMk/>
          <pc:sldMk cId="1424137677" sldId="273"/>
        </pc:sldMkLst>
      </pc:sldChg>
      <pc:sldChg chg="addSp delSp modSp add del mod chgLayout">
        <pc:chgData name="Sabrian Jufenlindo" userId="3f75263c-c0d2-4670-872a-22277dfb8f82" providerId="ADAL" clId="{9972688C-4263-4018-BF06-C62FBF7EF8B9}" dt="2021-10-30T08:14:06.723" v="592" actId="20577"/>
        <pc:sldMkLst>
          <pc:docMk/>
          <pc:sldMk cId="2753080329" sldId="273"/>
        </pc:sldMkLst>
        <pc:spChg chg="mod">
          <ac:chgData name="Sabrian Jufenlindo" userId="3f75263c-c0d2-4670-872a-22277dfb8f82" providerId="ADAL" clId="{9972688C-4263-4018-BF06-C62FBF7EF8B9}" dt="2021-10-30T01:44:44.813" v="158" actId="1076"/>
          <ac:spMkLst>
            <pc:docMk/>
            <pc:sldMk cId="2753080329" sldId="273"/>
            <ac:spMk id="2" creationId="{AFC6D044-C704-4974-935B-AE3D7EFC9BC4}"/>
          </ac:spMkLst>
        </pc:spChg>
        <pc:spChg chg="add del mod">
          <ac:chgData name="Sabrian Jufenlindo" userId="3f75263c-c0d2-4670-872a-22277dfb8f82" providerId="ADAL" clId="{9972688C-4263-4018-BF06-C62FBF7EF8B9}" dt="2021-10-30T01:44:23.094" v="142" actId="478"/>
          <ac:spMkLst>
            <pc:docMk/>
            <pc:sldMk cId="2753080329" sldId="273"/>
            <ac:spMk id="4" creationId="{DE07E814-BBF8-403B-8998-3EE358AAD93A}"/>
          </ac:spMkLst>
        </pc:spChg>
        <pc:spChg chg="mod">
          <ac:chgData name="Sabrian Jufenlindo" userId="3f75263c-c0d2-4670-872a-22277dfb8f82" providerId="ADAL" clId="{9972688C-4263-4018-BF06-C62FBF7EF8B9}" dt="2021-10-30T08:14:01.042" v="585" actId="20577"/>
          <ac:spMkLst>
            <pc:docMk/>
            <pc:sldMk cId="2753080329" sldId="273"/>
            <ac:spMk id="9" creationId="{A672774E-BCBF-4B44-9E79-28E9153ABA7E}"/>
          </ac:spMkLst>
        </pc:spChg>
        <pc:spChg chg="mod">
          <ac:chgData name="Sabrian Jufenlindo" userId="3f75263c-c0d2-4670-872a-22277dfb8f82" providerId="ADAL" clId="{9972688C-4263-4018-BF06-C62FBF7EF8B9}" dt="2021-10-30T08:14:06.723" v="592" actId="20577"/>
          <ac:spMkLst>
            <pc:docMk/>
            <pc:sldMk cId="2753080329" sldId="273"/>
            <ac:spMk id="10" creationId="{18FAD6D3-B1FB-463D-87D0-FA9A4AEA13D6}"/>
          </ac:spMkLst>
        </pc:spChg>
        <pc:spChg chg="mod">
          <ac:chgData name="Sabrian Jufenlindo" userId="3f75263c-c0d2-4670-872a-22277dfb8f82" providerId="ADAL" clId="{9972688C-4263-4018-BF06-C62FBF7EF8B9}" dt="2021-10-30T01:44:20.761" v="137" actId="26606"/>
          <ac:spMkLst>
            <pc:docMk/>
            <pc:sldMk cId="2753080329" sldId="273"/>
            <ac:spMk id="11" creationId="{6D5843A7-CBF3-441B-919C-8467B2BB19B5}"/>
          </ac:spMkLst>
        </pc:spChg>
        <pc:spChg chg="add del mod">
          <ac:chgData name="Sabrian Jufenlindo" userId="3f75263c-c0d2-4670-872a-22277dfb8f82" providerId="ADAL" clId="{9972688C-4263-4018-BF06-C62FBF7EF8B9}" dt="2021-10-30T01:44:38.359" v="155" actId="478"/>
          <ac:spMkLst>
            <pc:docMk/>
            <pc:sldMk cId="2753080329" sldId="273"/>
            <ac:spMk id="13" creationId="{904A7EB4-3F51-4004-A777-E248B1C8D874}"/>
          </ac:spMkLst>
        </pc:spChg>
        <pc:spChg chg="add del">
          <ac:chgData name="Sabrian Jufenlindo" userId="3f75263c-c0d2-4670-872a-22277dfb8f82" providerId="ADAL" clId="{9972688C-4263-4018-BF06-C62FBF7EF8B9}" dt="2021-10-30T01:44:35.584" v="153" actId="478"/>
          <ac:spMkLst>
            <pc:docMk/>
            <pc:sldMk cId="2753080329" sldId="273"/>
            <ac:spMk id="16" creationId="{FD80E6A8-2B7E-435D-8665-2948FB1EF11A}"/>
          </ac:spMkLst>
        </pc:spChg>
        <pc:spChg chg="add del mod">
          <ac:chgData name="Sabrian Jufenlindo" userId="3f75263c-c0d2-4670-872a-22277dfb8f82" providerId="ADAL" clId="{9972688C-4263-4018-BF06-C62FBF7EF8B9}" dt="2021-10-30T01:44:37.135" v="154" actId="478"/>
          <ac:spMkLst>
            <pc:docMk/>
            <pc:sldMk cId="2753080329" sldId="273"/>
            <ac:spMk id="18" creationId="{49CEE439-A958-4712-B8FB-3FF19BC97C0A}"/>
          </ac:spMkLst>
        </pc:spChg>
        <pc:spChg chg="add del mod">
          <ac:chgData name="Sabrian Jufenlindo" userId="3f75263c-c0d2-4670-872a-22277dfb8f82" providerId="ADAL" clId="{9972688C-4263-4018-BF06-C62FBF7EF8B9}" dt="2021-10-30T01:44:39.431" v="156" actId="478"/>
          <ac:spMkLst>
            <pc:docMk/>
            <pc:sldMk cId="2753080329" sldId="273"/>
            <ac:spMk id="20" creationId="{27F73BC1-FE8A-4715-8CB1-3E0B0CD46DA2}"/>
          </ac:spMkLst>
        </pc:spChg>
        <pc:spChg chg="add del mod">
          <ac:chgData name="Sabrian Jufenlindo" userId="3f75263c-c0d2-4670-872a-22277dfb8f82" providerId="ADAL" clId="{9972688C-4263-4018-BF06-C62FBF7EF8B9}" dt="2021-10-30T01:44:41.526" v="157" actId="478"/>
          <ac:spMkLst>
            <pc:docMk/>
            <pc:sldMk cId="2753080329" sldId="273"/>
            <ac:spMk id="22" creationId="{60D7DA26-6E9B-42A7-9561-8B394D039E18}"/>
          </ac:spMkLst>
        </pc:spChg>
        <pc:picChg chg="add del mod ord">
          <ac:chgData name="Sabrian Jufenlindo" userId="3f75263c-c0d2-4670-872a-22277dfb8f82" providerId="ADAL" clId="{9972688C-4263-4018-BF06-C62FBF7EF8B9}" dt="2021-10-30T01:44:21.944" v="140" actId="22"/>
          <ac:picMkLst>
            <pc:docMk/>
            <pc:sldMk cId="2753080329" sldId="273"/>
            <ac:picMk id="6" creationId="{95BA2523-3CF3-42DD-BE9A-2A66A3683DE9}"/>
          </ac:picMkLst>
        </pc:picChg>
        <pc:picChg chg="add del mod ord">
          <ac:chgData name="Sabrian Jufenlindo" userId="3f75263c-c0d2-4670-872a-22277dfb8f82" providerId="ADAL" clId="{9972688C-4263-4018-BF06-C62FBF7EF8B9}" dt="2021-10-30T01:44:08.054" v="131" actId="22"/>
          <ac:picMkLst>
            <pc:docMk/>
            <pc:sldMk cId="2753080329" sldId="273"/>
            <ac:picMk id="8" creationId="{88CA6A80-11C2-4CB2-A9B7-5C3D5D1C5959}"/>
          </ac:picMkLst>
        </pc:picChg>
        <pc:picChg chg="add mod">
          <ac:chgData name="Sabrian Jufenlindo" userId="3f75263c-c0d2-4670-872a-22277dfb8f82" providerId="ADAL" clId="{9972688C-4263-4018-BF06-C62FBF7EF8B9}" dt="2021-10-30T01:45:03.426" v="162" actId="1076"/>
          <ac:picMkLst>
            <pc:docMk/>
            <pc:sldMk cId="2753080329" sldId="273"/>
            <ac:picMk id="14" creationId="{DA5342A0-177B-40CF-8FCD-A1E0B59557A1}"/>
          </ac:picMkLst>
        </pc:picChg>
        <pc:picChg chg="add del mod">
          <ac:chgData name="Sabrian Jufenlindo" userId="3f75263c-c0d2-4670-872a-22277dfb8f82" providerId="ADAL" clId="{9972688C-4263-4018-BF06-C62FBF7EF8B9}" dt="2021-10-30T01:45:36.769" v="166" actId="478"/>
          <ac:picMkLst>
            <pc:docMk/>
            <pc:sldMk cId="2753080329" sldId="273"/>
            <ac:picMk id="17" creationId="{0C7676B8-41BA-49CF-B12B-931258CA3AE2}"/>
          </ac:picMkLst>
        </pc:picChg>
        <pc:picChg chg="add mod">
          <ac:chgData name="Sabrian Jufenlindo" userId="3f75263c-c0d2-4670-872a-22277dfb8f82" providerId="ADAL" clId="{9972688C-4263-4018-BF06-C62FBF7EF8B9}" dt="2021-10-30T01:45:42.108" v="169" actId="14100"/>
          <ac:picMkLst>
            <pc:docMk/>
            <pc:sldMk cId="2753080329" sldId="273"/>
            <ac:picMk id="21" creationId="{6C42E0AB-8911-4420-ADB4-33FB918B54EC}"/>
          </ac:picMkLst>
        </pc:picChg>
      </pc:sldChg>
      <pc:sldChg chg="addSp delSp modSp add mod">
        <pc:chgData name="Sabrian Jufenlindo" userId="3f75263c-c0d2-4670-872a-22277dfb8f82" providerId="ADAL" clId="{9972688C-4263-4018-BF06-C62FBF7EF8B9}" dt="2021-10-30T08:14:39.667" v="625" actId="20577"/>
        <pc:sldMkLst>
          <pc:docMk/>
          <pc:sldMk cId="1758792287" sldId="274"/>
        </pc:sldMkLst>
        <pc:spChg chg="mod">
          <ac:chgData name="Sabrian Jufenlindo" userId="3f75263c-c0d2-4670-872a-22277dfb8f82" providerId="ADAL" clId="{9972688C-4263-4018-BF06-C62FBF7EF8B9}" dt="2021-10-30T01:48:07.967" v="200" actId="20577"/>
          <ac:spMkLst>
            <pc:docMk/>
            <pc:sldMk cId="1758792287" sldId="274"/>
            <ac:spMk id="2" creationId="{09140014-73D5-419B-8867-972BB18D52D4}"/>
          </ac:spMkLst>
        </pc:spChg>
        <pc:spChg chg="mod">
          <ac:chgData name="Sabrian Jufenlindo" userId="3f75263c-c0d2-4670-872a-22277dfb8f82" providerId="ADAL" clId="{9972688C-4263-4018-BF06-C62FBF7EF8B9}" dt="2021-10-30T08:14:32.043" v="618" actId="20577"/>
          <ac:spMkLst>
            <pc:docMk/>
            <pc:sldMk cId="1758792287" sldId="274"/>
            <ac:spMk id="7" creationId="{B2A46C4A-D036-4440-BB64-6754F4FF27C1}"/>
          </ac:spMkLst>
        </pc:spChg>
        <pc:spChg chg="mod">
          <ac:chgData name="Sabrian Jufenlindo" userId="3f75263c-c0d2-4670-872a-22277dfb8f82" providerId="ADAL" clId="{9972688C-4263-4018-BF06-C62FBF7EF8B9}" dt="2021-10-30T08:14:39.667" v="625" actId="20577"/>
          <ac:spMkLst>
            <pc:docMk/>
            <pc:sldMk cId="1758792287" sldId="274"/>
            <ac:spMk id="8" creationId="{905F172A-5D5D-43CD-A187-DA0D303F4144}"/>
          </ac:spMkLst>
        </pc:spChg>
        <pc:picChg chg="add mod">
          <ac:chgData name="Sabrian Jufenlindo" userId="3f75263c-c0d2-4670-872a-22277dfb8f82" providerId="ADAL" clId="{9972688C-4263-4018-BF06-C62FBF7EF8B9}" dt="2021-10-30T01:48:35.067" v="204" actId="14100"/>
          <ac:picMkLst>
            <pc:docMk/>
            <pc:sldMk cId="1758792287" sldId="274"/>
            <ac:picMk id="4" creationId="{35F840C5-6080-4FD0-A13C-40F5B7F96438}"/>
          </ac:picMkLst>
        </pc:picChg>
        <pc:picChg chg="del">
          <ac:chgData name="Sabrian Jufenlindo" userId="3f75263c-c0d2-4670-872a-22277dfb8f82" providerId="ADAL" clId="{9972688C-4263-4018-BF06-C62FBF7EF8B9}" dt="2021-10-30T01:48:29.401" v="201" actId="478"/>
          <ac:picMkLst>
            <pc:docMk/>
            <pc:sldMk cId="1758792287" sldId="274"/>
            <ac:picMk id="19" creationId="{657606A9-400D-4AE9-B37D-162B3000F211}"/>
          </ac:picMkLst>
        </pc:picChg>
      </pc:sldChg>
      <pc:sldChg chg="addSp delSp modSp add mod">
        <pc:chgData name="Sabrian Jufenlindo" userId="3f75263c-c0d2-4670-872a-22277dfb8f82" providerId="ADAL" clId="{9972688C-4263-4018-BF06-C62FBF7EF8B9}" dt="2021-10-30T08:14:49.969" v="636" actId="20577"/>
        <pc:sldMkLst>
          <pc:docMk/>
          <pc:sldMk cId="3873822225" sldId="275"/>
        </pc:sldMkLst>
        <pc:spChg chg="mod">
          <ac:chgData name="Sabrian Jufenlindo" userId="3f75263c-c0d2-4670-872a-22277dfb8f82" providerId="ADAL" clId="{9972688C-4263-4018-BF06-C62FBF7EF8B9}" dt="2021-10-30T01:48:58.078" v="214" actId="20577"/>
          <ac:spMkLst>
            <pc:docMk/>
            <pc:sldMk cId="3873822225" sldId="275"/>
            <ac:spMk id="2" creationId="{09140014-73D5-419B-8867-972BB18D52D4}"/>
          </ac:spMkLst>
        </pc:spChg>
        <pc:spChg chg="mod">
          <ac:chgData name="Sabrian Jufenlindo" userId="3f75263c-c0d2-4670-872a-22277dfb8f82" providerId="ADAL" clId="{9972688C-4263-4018-BF06-C62FBF7EF8B9}" dt="2021-10-30T08:14:44.325" v="629" actId="20577"/>
          <ac:spMkLst>
            <pc:docMk/>
            <pc:sldMk cId="3873822225" sldId="275"/>
            <ac:spMk id="7" creationId="{B2A46C4A-D036-4440-BB64-6754F4FF27C1}"/>
          </ac:spMkLst>
        </pc:spChg>
        <pc:spChg chg="mod">
          <ac:chgData name="Sabrian Jufenlindo" userId="3f75263c-c0d2-4670-872a-22277dfb8f82" providerId="ADAL" clId="{9972688C-4263-4018-BF06-C62FBF7EF8B9}" dt="2021-10-30T08:14:49.969" v="636" actId="20577"/>
          <ac:spMkLst>
            <pc:docMk/>
            <pc:sldMk cId="3873822225" sldId="275"/>
            <ac:spMk id="8" creationId="{905F172A-5D5D-43CD-A187-DA0D303F4144}"/>
          </ac:spMkLst>
        </pc:spChg>
        <pc:picChg chg="del">
          <ac:chgData name="Sabrian Jufenlindo" userId="3f75263c-c0d2-4670-872a-22277dfb8f82" providerId="ADAL" clId="{9972688C-4263-4018-BF06-C62FBF7EF8B9}" dt="2021-10-30T01:49:12.762" v="215" actId="478"/>
          <ac:picMkLst>
            <pc:docMk/>
            <pc:sldMk cId="3873822225" sldId="275"/>
            <ac:picMk id="4" creationId="{35F840C5-6080-4FD0-A13C-40F5B7F96438}"/>
          </ac:picMkLst>
        </pc:picChg>
        <pc:picChg chg="add mod">
          <ac:chgData name="Sabrian Jufenlindo" userId="3f75263c-c0d2-4670-872a-22277dfb8f82" providerId="ADAL" clId="{9972688C-4263-4018-BF06-C62FBF7EF8B9}" dt="2021-10-30T01:49:18.688" v="218" actId="14100"/>
          <ac:picMkLst>
            <pc:docMk/>
            <pc:sldMk cId="3873822225" sldId="275"/>
            <ac:picMk id="5" creationId="{6378CF35-BFB3-4427-81E2-D8F7C3A20033}"/>
          </ac:picMkLst>
        </pc:picChg>
      </pc:sldChg>
      <pc:sldChg chg="addSp delSp modSp add mod">
        <pc:chgData name="Sabrian Jufenlindo" userId="3f75263c-c0d2-4670-872a-22277dfb8f82" providerId="ADAL" clId="{9972688C-4263-4018-BF06-C62FBF7EF8B9}" dt="2021-10-30T08:15:00.277" v="647" actId="20577"/>
        <pc:sldMkLst>
          <pc:docMk/>
          <pc:sldMk cId="2429113674" sldId="276"/>
        </pc:sldMkLst>
        <pc:spChg chg="mod">
          <ac:chgData name="Sabrian Jufenlindo" userId="3f75263c-c0d2-4670-872a-22277dfb8f82" providerId="ADAL" clId="{9972688C-4263-4018-BF06-C62FBF7EF8B9}" dt="2021-10-30T01:49:39.768" v="223" actId="20577"/>
          <ac:spMkLst>
            <pc:docMk/>
            <pc:sldMk cId="2429113674" sldId="276"/>
            <ac:spMk id="2" creationId="{09140014-73D5-419B-8867-972BB18D52D4}"/>
          </ac:spMkLst>
        </pc:spChg>
        <pc:spChg chg="mod">
          <ac:chgData name="Sabrian Jufenlindo" userId="3f75263c-c0d2-4670-872a-22277dfb8f82" providerId="ADAL" clId="{9972688C-4263-4018-BF06-C62FBF7EF8B9}" dt="2021-10-30T08:14:54.493" v="640" actId="20577"/>
          <ac:spMkLst>
            <pc:docMk/>
            <pc:sldMk cId="2429113674" sldId="276"/>
            <ac:spMk id="7" creationId="{B2A46C4A-D036-4440-BB64-6754F4FF27C1}"/>
          </ac:spMkLst>
        </pc:spChg>
        <pc:spChg chg="mod">
          <ac:chgData name="Sabrian Jufenlindo" userId="3f75263c-c0d2-4670-872a-22277dfb8f82" providerId="ADAL" clId="{9972688C-4263-4018-BF06-C62FBF7EF8B9}" dt="2021-10-30T08:15:00.277" v="647" actId="20577"/>
          <ac:spMkLst>
            <pc:docMk/>
            <pc:sldMk cId="2429113674" sldId="276"/>
            <ac:spMk id="8" creationId="{905F172A-5D5D-43CD-A187-DA0D303F4144}"/>
          </ac:spMkLst>
        </pc:spChg>
        <pc:picChg chg="add mod">
          <ac:chgData name="Sabrian Jufenlindo" userId="3f75263c-c0d2-4670-872a-22277dfb8f82" providerId="ADAL" clId="{9972688C-4263-4018-BF06-C62FBF7EF8B9}" dt="2021-10-30T01:49:58.930" v="227" actId="14100"/>
          <ac:picMkLst>
            <pc:docMk/>
            <pc:sldMk cId="2429113674" sldId="276"/>
            <ac:picMk id="4" creationId="{7795FFD3-CA82-4D7D-9BED-A9ECF54AF1A9}"/>
          </ac:picMkLst>
        </pc:picChg>
        <pc:picChg chg="del">
          <ac:chgData name="Sabrian Jufenlindo" userId="3f75263c-c0d2-4670-872a-22277dfb8f82" providerId="ADAL" clId="{9972688C-4263-4018-BF06-C62FBF7EF8B9}" dt="2021-10-30T01:49:54.271" v="224" actId="478"/>
          <ac:picMkLst>
            <pc:docMk/>
            <pc:sldMk cId="2429113674" sldId="276"/>
            <ac:picMk id="5" creationId="{6378CF35-BFB3-4427-81E2-D8F7C3A20033}"/>
          </ac:picMkLst>
        </pc:picChg>
      </pc:sldChg>
      <pc:sldChg chg="addSp delSp modSp add mod">
        <pc:chgData name="Sabrian Jufenlindo" userId="3f75263c-c0d2-4670-872a-22277dfb8f82" providerId="ADAL" clId="{9972688C-4263-4018-BF06-C62FBF7EF8B9}" dt="2021-10-30T08:15:09.465" v="658" actId="20577"/>
        <pc:sldMkLst>
          <pc:docMk/>
          <pc:sldMk cId="2255455657" sldId="277"/>
        </pc:sldMkLst>
        <pc:spChg chg="mod">
          <ac:chgData name="Sabrian Jufenlindo" userId="3f75263c-c0d2-4670-872a-22277dfb8f82" providerId="ADAL" clId="{9972688C-4263-4018-BF06-C62FBF7EF8B9}" dt="2021-10-30T01:50:29.073" v="237" actId="20577"/>
          <ac:spMkLst>
            <pc:docMk/>
            <pc:sldMk cId="2255455657" sldId="277"/>
            <ac:spMk id="2" creationId="{09140014-73D5-419B-8867-972BB18D52D4}"/>
          </ac:spMkLst>
        </pc:spChg>
        <pc:spChg chg="mod">
          <ac:chgData name="Sabrian Jufenlindo" userId="3f75263c-c0d2-4670-872a-22277dfb8f82" providerId="ADAL" clId="{9972688C-4263-4018-BF06-C62FBF7EF8B9}" dt="2021-10-30T08:15:04.533" v="651" actId="20577"/>
          <ac:spMkLst>
            <pc:docMk/>
            <pc:sldMk cId="2255455657" sldId="277"/>
            <ac:spMk id="7" creationId="{B2A46C4A-D036-4440-BB64-6754F4FF27C1}"/>
          </ac:spMkLst>
        </pc:spChg>
        <pc:spChg chg="mod">
          <ac:chgData name="Sabrian Jufenlindo" userId="3f75263c-c0d2-4670-872a-22277dfb8f82" providerId="ADAL" clId="{9972688C-4263-4018-BF06-C62FBF7EF8B9}" dt="2021-10-30T08:15:09.465" v="658" actId="20577"/>
          <ac:spMkLst>
            <pc:docMk/>
            <pc:sldMk cId="2255455657" sldId="277"/>
            <ac:spMk id="8" creationId="{905F172A-5D5D-43CD-A187-DA0D303F4144}"/>
          </ac:spMkLst>
        </pc:spChg>
        <pc:picChg chg="del">
          <ac:chgData name="Sabrian Jufenlindo" userId="3f75263c-c0d2-4670-872a-22277dfb8f82" providerId="ADAL" clId="{9972688C-4263-4018-BF06-C62FBF7EF8B9}" dt="2021-10-30T01:50:49.089" v="238" actId="478"/>
          <ac:picMkLst>
            <pc:docMk/>
            <pc:sldMk cId="2255455657" sldId="277"/>
            <ac:picMk id="4" creationId="{7795FFD3-CA82-4D7D-9BED-A9ECF54AF1A9}"/>
          </ac:picMkLst>
        </pc:picChg>
        <pc:picChg chg="add mod">
          <ac:chgData name="Sabrian Jufenlindo" userId="3f75263c-c0d2-4670-872a-22277dfb8f82" providerId="ADAL" clId="{9972688C-4263-4018-BF06-C62FBF7EF8B9}" dt="2021-10-30T01:50:55.939" v="241" actId="14100"/>
          <ac:picMkLst>
            <pc:docMk/>
            <pc:sldMk cId="2255455657" sldId="277"/>
            <ac:picMk id="5" creationId="{4695A709-96BF-434F-A195-8F229256B2F4}"/>
          </ac:picMkLst>
        </pc:picChg>
      </pc:sldChg>
      <pc:sldChg chg="addSp delSp modSp add mod">
        <pc:chgData name="Sabrian Jufenlindo" userId="3f75263c-c0d2-4670-872a-22277dfb8f82" providerId="ADAL" clId="{9972688C-4263-4018-BF06-C62FBF7EF8B9}" dt="2021-10-30T08:15:19.063" v="669" actId="20577"/>
        <pc:sldMkLst>
          <pc:docMk/>
          <pc:sldMk cId="1330238066" sldId="278"/>
        </pc:sldMkLst>
        <pc:spChg chg="mod">
          <ac:chgData name="Sabrian Jufenlindo" userId="3f75263c-c0d2-4670-872a-22277dfb8f82" providerId="ADAL" clId="{9972688C-4263-4018-BF06-C62FBF7EF8B9}" dt="2021-10-30T01:51:13.919" v="258" actId="20577"/>
          <ac:spMkLst>
            <pc:docMk/>
            <pc:sldMk cId="1330238066" sldId="278"/>
            <ac:spMk id="2" creationId="{09140014-73D5-419B-8867-972BB18D52D4}"/>
          </ac:spMkLst>
        </pc:spChg>
        <pc:spChg chg="mod">
          <ac:chgData name="Sabrian Jufenlindo" userId="3f75263c-c0d2-4670-872a-22277dfb8f82" providerId="ADAL" clId="{9972688C-4263-4018-BF06-C62FBF7EF8B9}" dt="2021-10-30T08:15:13.254" v="662" actId="20577"/>
          <ac:spMkLst>
            <pc:docMk/>
            <pc:sldMk cId="1330238066" sldId="278"/>
            <ac:spMk id="7" creationId="{B2A46C4A-D036-4440-BB64-6754F4FF27C1}"/>
          </ac:spMkLst>
        </pc:spChg>
        <pc:spChg chg="mod">
          <ac:chgData name="Sabrian Jufenlindo" userId="3f75263c-c0d2-4670-872a-22277dfb8f82" providerId="ADAL" clId="{9972688C-4263-4018-BF06-C62FBF7EF8B9}" dt="2021-10-30T08:15:19.063" v="669" actId="20577"/>
          <ac:spMkLst>
            <pc:docMk/>
            <pc:sldMk cId="1330238066" sldId="278"/>
            <ac:spMk id="8" creationId="{905F172A-5D5D-43CD-A187-DA0D303F4144}"/>
          </ac:spMkLst>
        </pc:spChg>
        <pc:picChg chg="add mod">
          <ac:chgData name="Sabrian Jufenlindo" userId="3f75263c-c0d2-4670-872a-22277dfb8f82" providerId="ADAL" clId="{9972688C-4263-4018-BF06-C62FBF7EF8B9}" dt="2021-10-30T01:51:51.658" v="263" actId="1076"/>
          <ac:picMkLst>
            <pc:docMk/>
            <pc:sldMk cId="1330238066" sldId="278"/>
            <ac:picMk id="4" creationId="{95FAEADA-C5E1-4CFB-A6A9-AFEBB9F2D515}"/>
          </ac:picMkLst>
        </pc:picChg>
        <pc:picChg chg="del">
          <ac:chgData name="Sabrian Jufenlindo" userId="3f75263c-c0d2-4670-872a-22277dfb8f82" providerId="ADAL" clId="{9972688C-4263-4018-BF06-C62FBF7EF8B9}" dt="2021-10-30T01:51:44.791" v="259" actId="478"/>
          <ac:picMkLst>
            <pc:docMk/>
            <pc:sldMk cId="1330238066" sldId="278"/>
            <ac:picMk id="5" creationId="{4695A709-96BF-434F-A195-8F229256B2F4}"/>
          </ac:picMkLst>
        </pc:picChg>
      </pc:sldChg>
      <pc:sldChg chg="addSp delSp modSp add del mod">
        <pc:chgData name="Sabrian Jufenlindo" userId="3f75263c-c0d2-4670-872a-22277dfb8f82" providerId="ADAL" clId="{9972688C-4263-4018-BF06-C62FBF7EF8B9}" dt="2021-10-31T21:13:04.285" v="1154" actId="2696"/>
        <pc:sldMkLst>
          <pc:docMk/>
          <pc:sldMk cId="3410265919" sldId="279"/>
        </pc:sldMkLst>
        <pc:spChg chg="del">
          <ac:chgData name="Sabrian Jufenlindo" userId="3f75263c-c0d2-4670-872a-22277dfb8f82" providerId="ADAL" clId="{9972688C-4263-4018-BF06-C62FBF7EF8B9}" dt="2021-10-31T21:12:49.996" v="1149" actId="478"/>
          <ac:spMkLst>
            <pc:docMk/>
            <pc:sldMk cId="3410265919" sldId="279"/>
            <ac:spMk id="2" creationId="{B1FE5F11-B7B9-4B80-8C6A-A8A7A7190B77}"/>
          </ac:spMkLst>
        </pc:spChg>
        <pc:spChg chg="add del mod">
          <ac:chgData name="Sabrian Jufenlindo" userId="3f75263c-c0d2-4670-872a-22277dfb8f82" providerId="ADAL" clId="{9972688C-4263-4018-BF06-C62FBF7EF8B9}" dt="2021-10-31T21:12:53.616" v="1151" actId="478"/>
          <ac:spMkLst>
            <pc:docMk/>
            <pc:sldMk cId="3410265919" sldId="279"/>
            <ac:spMk id="4" creationId="{A488471F-F5D8-46BB-8E18-01A118414A9F}"/>
          </ac:spMkLst>
        </pc:spChg>
        <pc:spChg chg="del">
          <ac:chgData name="Sabrian Jufenlindo" userId="3f75263c-c0d2-4670-872a-22277dfb8f82" providerId="ADAL" clId="{9972688C-4263-4018-BF06-C62FBF7EF8B9}" dt="2021-10-31T21:12:48.053" v="1148" actId="478"/>
          <ac:spMkLst>
            <pc:docMk/>
            <pc:sldMk cId="3410265919" sldId="279"/>
            <ac:spMk id="5" creationId="{B8D09FDF-06A7-46D9-B4AA-9B7F5388D619}"/>
          </ac:spMkLst>
        </pc:spChg>
        <pc:spChg chg="add del mod">
          <ac:chgData name="Sabrian Jufenlindo" userId="3f75263c-c0d2-4670-872a-22277dfb8f82" providerId="ADAL" clId="{9972688C-4263-4018-BF06-C62FBF7EF8B9}" dt="2021-10-31T21:12:52.111" v="1150" actId="478"/>
          <ac:spMkLst>
            <pc:docMk/>
            <pc:sldMk cId="3410265919" sldId="279"/>
            <ac:spMk id="7" creationId="{EC9EE13E-E436-4C35-8057-037F93868FC0}"/>
          </ac:spMkLst>
        </pc:spChg>
        <pc:picChg chg="add del mod">
          <ac:chgData name="Sabrian Jufenlindo" userId="3f75263c-c0d2-4670-872a-22277dfb8f82" providerId="ADAL" clId="{9972688C-4263-4018-BF06-C62FBF7EF8B9}" dt="2021-10-31T21:13:02.173" v="1153" actId="478"/>
          <ac:picMkLst>
            <pc:docMk/>
            <pc:sldMk cId="3410265919" sldId="279"/>
            <ac:picMk id="11" creationId="{3ECF8FC2-4727-4139-8029-29F17AD6C6AE}"/>
          </ac:picMkLst>
        </pc:picChg>
      </pc:sldChg>
      <pc:sldChg chg="add">
        <pc:chgData name="Sabrian Jufenlindo" userId="3f75263c-c0d2-4670-872a-22277dfb8f82" providerId="ADAL" clId="{9972688C-4263-4018-BF06-C62FBF7EF8B9}" dt="2021-10-31T21:13:07.461" v="1155" actId="2890"/>
        <pc:sldMkLst>
          <pc:docMk/>
          <pc:sldMk cId="3710864425" sldId="279"/>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8/5/layout/CenteredIconLabelDescriptionList" loCatId="icon" qsTypeId="urn:microsoft.com/office/officeart/2005/8/quickstyle/simple1" qsCatId="simple" csTypeId="urn:microsoft.com/office/officeart/2005/8/colors/accent3_2" csCatId="accent3" phldr="1"/>
      <dgm:spPr/>
      <dgm:t>
        <a:bodyPr/>
        <a:lstStyle/>
        <a:p>
          <a:endParaRPr lang="en-US"/>
        </a:p>
      </dgm:t>
    </dgm:pt>
    <dgm:pt modelId="{8FE81FEC-2664-411F-AEB3-065F29F52751}">
      <dgm:prSet/>
      <dgm:spPr/>
      <dgm:t>
        <a:bodyPr lIns="182880" tIns="182880" rIns="182880" bIns="182880"/>
        <a:lstStyle/>
        <a:p>
          <a:pPr>
            <a:lnSpc>
              <a:spcPct val="100000"/>
            </a:lnSpc>
          </a:pPr>
          <a:r>
            <a:rPr lang="en-US" kern="1200" spc="50" baseline="0" dirty="0">
              <a:latin typeface="Tenorite"/>
              <a:ea typeface="+mn-ea"/>
              <a:cs typeface="+mn-cs"/>
            </a:rPr>
            <a:t>Clear the deque</a:t>
          </a:r>
        </a:p>
      </dgm:t>
    </dgm:pt>
    <dgm:pt modelId="{BCBC007E-0269-421B-9C41-DE26D5C3A822}" type="parTrans" cxnId="{711E093C-AD42-45A4-8D40-A2D39702062E}">
      <dgm:prSet/>
      <dgm:spPr/>
      <dgm:t>
        <a:bodyPr/>
        <a:lstStyle/>
        <a:p>
          <a:endParaRPr lang="en-US">
            <a:latin typeface="+mn-lt"/>
          </a:endParaRPr>
        </a:p>
      </dgm:t>
    </dgm:pt>
    <dgm:pt modelId="{80230EB7-7230-4881-A631-309C07417378}" type="sibTrans" cxnId="{711E093C-AD42-45A4-8D40-A2D39702062E}">
      <dgm:prSet/>
      <dgm:spPr/>
      <dgm:t>
        <a:bodyPr/>
        <a:lstStyle/>
        <a:p>
          <a:endParaRPr lang="en-US">
            <a:latin typeface="+mn-lt"/>
          </a:endParaRPr>
        </a:p>
      </dgm:t>
    </dgm:pt>
    <dgm:pt modelId="{73D947E0-108F-4D20-A71E-3CF329F97212}">
      <dgm:prSet/>
      <dgm:spPr/>
      <dgm:t>
        <a:bodyPr/>
        <a:lstStyle/>
        <a:p>
          <a:pPr>
            <a:lnSpc>
              <a:spcPct val="100000"/>
            </a:lnSpc>
            <a:defRPr b="1"/>
          </a:pPr>
          <a:r>
            <a:rPr lang="en-US" kern="1200" spc="150" baseline="0" dirty="0">
              <a:latin typeface="+mj-lt"/>
              <a:ea typeface="+mj-ea"/>
              <a:cs typeface="+mj-cs"/>
            </a:rPr>
            <a:t>Push Front</a:t>
          </a:r>
        </a:p>
      </dgm:t>
    </dgm:pt>
    <dgm:pt modelId="{9D249532-A24D-4D8F-848A-9F42F2E486C9}" type="parTrans" cxnId="{A0077D09-C12C-46D0-8DF7-194B6911362A}">
      <dgm:prSet/>
      <dgm:spPr/>
      <dgm:t>
        <a:bodyPr/>
        <a:lstStyle/>
        <a:p>
          <a:endParaRPr lang="en-US">
            <a:latin typeface="+mn-lt"/>
          </a:endParaRPr>
        </a:p>
      </dgm:t>
    </dgm:pt>
    <dgm:pt modelId="{AE813459-65AB-4FA9-B717-330DDA6DFA4E}" type="sibTrans" cxnId="{A0077D09-C12C-46D0-8DF7-194B6911362A}">
      <dgm:prSet/>
      <dgm:spPr/>
      <dgm:t>
        <a:bodyPr/>
        <a:lstStyle/>
        <a:p>
          <a:endParaRPr lang="en-US">
            <a:latin typeface="+mn-lt"/>
          </a:endParaRPr>
        </a:p>
      </dgm:t>
    </dgm:pt>
    <dgm:pt modelId="{30A490C8-22B4-4D68-875C-0F0DE2FF864D}">
      <dgm:prSet/>
      <dgm:spPr/>
      <dgm:t>
        <a:bodyPr/>
        <a:lstStyle/>
        <a:p>
          <a:pPr>
            <a:lnSpc>
              <a:spcPct val="100000"/>
            </a:lnSpc>
          </a:pPr>
          <a:r>
            <a:rPr lang="en-US" spc="50" baseline="0" dirty="0">
              <a:latin typeface="+mn-lt"/>
            </a:rPr>
            <a:t>Adding an element to the front of the deque</a:t>
          </a:r>
        </a:p>
      </dgm:t>
    </dgm:pt>
    <dgm:pt modelId="{035C64B0-4F0C-4FD1-BD23-B1D4C9887CBE}" type="parTrans" cxnId="{381FE1CC-8184-4745-8EB3-6DE11655998D}">
      <dgm:prSet/>
      <dgm:spPr/>
      <dgm:t>
        <a:bodyPr/>
        <a:lstStyle/>
        <a:p>
          <a:endParaRPr lang="en-US">
            <a:latin typeface="+mn-lt"/>
          </a:endParaRPr>
        </a:p>
      </dgm:t>
    </dgm:pt>
    <dgm:pt modelId="{45495DA8-8707-41E3-A12B-FA5766269C44}" type="sibTrans" cxnId="{381FE1CC-8184-4745-8EB3-6DE11655998D}">
      <dgm:prSet/>
      <dgm:spPr/>
      <dgm:t>
        <a:bodyPr/>
        <a:lstStyle/>
        <a:p>
          <a:endParaRPr lang="en-US">
            <a:latin typeface="+mn-lt"/>
          </a:endParaRPr>
        </a:p>
      </dgm:t>
    </dgm:pt>
    <dgm:pt modelId="{B1AFA1AF-0FF8-45B3-A6D0-0E255A2F637D}">
      <dgm:prSet/>
      <dgm:spPr/>
      <dgm:t>
        <a:bodyPr/>
        <a:lstStyle/>
        <a:p>
          <a:pPr>
            <a:lnSpc>
              <a:spcPct val="100000"/>
            </a:lnSpc>
            <a:defRPr b="1"/>
          </a:pPr>
          <a:r>
            <a:rPr lang="en-US" kern="1200" spc="150" baseline="0" dirty="0">
              <a:latin typeface="Tenorite"/>
              <a:ea typeface="+mn-ea"/>
              <a:cs typeface="+mn-cs"/>
            </a:rPr>
            <a:t>Push Rear</a:t>
          </a:r>
        </a:p>
      </dgm:t>
    </dgm:pt>
    <dgm:pt modelId="{10C68AF5-481C-45AA-A216-8BBBB04515B9}" type="parTrans" cxnId="{F28D7702-2FC3-49BD-BB13-C989E5EE622A}">
      <dgm:prSet/>
      <dgm:spPr/>
      <dgm:t>
        <a:bodyPr/>
        <a:lstStyle/>
        <a:p>
          <a:endParaRPr lang="en-US">
            <a:latin typeface="+mn-lt"/>
          </a:endParaRPr>
        </a:p>
      </dgm:t>
    </dgm:pt>
    <dgm:pt modelId="{88649F7A-400B-4056-965D-C9AC0B3AD942}" type="sibTrans" cxnId="{F28D7702-2FC3-49BD-BB13-C989E5EE622A}">
      <dgm:prSet/>
      <dgm:spPr/>
      <dgm:t>
        <a:bodyPr/>
        <a:lstStyle/>
        <a:p>
          <a:endParaRPr lang="en-US">
            <a:latin typeface="+mn-lt"/>
          </a:endParaRPr>
        </a:p>
      </dgm:t>
    </dgm:pt>
    <dgm:pt modelId="{50418D2B-9486-42DE-AFDD-1D31420040FF}">
      <dgm:prSet/>
      <dgm:spPr/>
      <dgm:t>
        <a:bodyPr/>
        <a:lstStyle/>
        <a:p>
          <a:pPr>
            <a:lnSpc>
              <a:spcPct val="100000"/>
            </a:lnSpc>
          </a:pPr>
          <a:r>
            <a:rPr lang="en-US" spc="50" baseline="0" dirty="0">
              <a:latin typeface="+mn-lt"/>
            </a:rPr>
            <a:t>Adding an element to the rear of the deque</a:t>
          </a:r>
        </a:p>
      </dgm:t>
    </dgm:pt>
    <dgm:pt modelId="{D5A17F6B-93F5-442B-938A-0F38C281BE88}" type="parTrans" cxnId="{5A5BA622-5DEB-48B9-88D9-C1DE36C711E5}">
      <dgm:prSet/>
      <dgm:spPr/>
      <dgm:t>
        <a:bodyPr/>
        <a:lstStyle/>
        <a:p>
          <a:endParaRPr lang="en-US">
            <a:latin typeface="+mn-lt"/>
          </a:endParaRPr>
        </a:p>
      </dgm:t>
    </dgm:pt>
    <dgm:pt modelId="{1D87A0A5-8024-4710-846B-D5BFAC785107}" type="sibTrans" cxnId="{5A5BA622-5DEB-48B9-88D9-C1DE36C711E5}">
      <dgm:prSet/>
      <dgm:spPr/>
      <dgm:t>
        <a:bodyPr/>
        <a:lstStyle/>
        <a:p>
          <a:endParaRPr lang="en-US">
            <a:latin typeface="+mn-lt"/>
          </a:endParaRPr>
        </a:p>
      </dgm:t>
    </dgm:pt>
    <dgm:pt modelId="{E9682B4F-0217-4B50-923E-C104AA24290F}">
      <dgm:prSet/>
      <dgm:spPr/>
      <dgm:t>
        <a:bodyPr/>
        <a:lstStyle/>
        <a:p>
          <a:pPr>
            <a:lnSpc>
              <a:spcPct val="100000"/>
            </a:lnSpc>
            <a:defRPr b="1"/>
          </a:pPr>
          <a:r>
            <a:rPr lang="en-US" kern="1200" spc="150" baseline="0" dirty="0">
              <a:latin typeface="Tenorite"/>
              <a:ea typeface="+mn-ea"/>
              <a:cs typeface="+mn-cs"/>
            </a:rPr>
            <a:t>Pop Front</a:t>
          </a:r>
        </a:p>
      </dgm:t>
    </dgm:pt>
    <dgm:pt modelId="{E0F6C4AF-9BBB-4698-91D7-F9AE3EACBD5D}" type="parTrans" cxnId="{6C23D0C9-74B2-4C8B-AB2F-A03B3B0EBE56}">
      <dgm:prSet/>
      <dgm:spPr/>
      <dgm:t>
        <a:bodyPr/>
        <a:lstStyle/>
        <a:p>
          <a:endParaRPr lang="en-US">
            <a:latin typeface="+mn-lt"/>
          </a:endParaRPr>
        </a:p>
      </dgm:t>
    </dgm:pt>
    <dgm:pt modelId="{B8632E42-D7EB-4C31-877E-6F1B2801851A}" type="sibTrans" cxnId="{6C23D0C9-74B2-4C8B-AB2F-A03B3B0EBE56}">
      <dgm:prSet/>
      <dgm:spPr/>
      <dgm:t>
        <a:bodyPr/>
        <a:lstStyle/>
        <a:p>
          <a:endParaRPr lang="en-US">
            <a:latin typeface="+mn-lt"/>
          </a:endParaRPr>
        </a:p>
      </dgm:t>
    </dgm:pt>
    <dgm:pt modelId="{0EC0C300-11E4-45CF-8418-973585107209}">
      <dgm:prSet/>
      <dgm:spPr/>
      <dgm:t>
        <a:bodyPr/>
        <a:lstStyle/>
        <a:p>
          <a:pPr>
            <a:lnSpc>
              <a:spcPct val="100000"/>
            </a:lnSpc>
          </a:pPr>
          <a:r>
            <a:rPr lang="en-US" kern="1200" spc="50" baseline="0" dirty="0">
              <a:latin typeface="Tenorite"/>
              <a:ea typeface="+mn-ea"/>
              <a:cs typeface="+mn-cs"/>
            </a:rPr>
            <a:t>Removing an element from the front of the deque</a:t>
          </a:r>
        </a:p>
      </dgm:t>
    </dgm:pt>
    <dgm:pt modelId="{1E4DD98E-100E-46B7-B24A-408BBF69E9FA}" type="parTrans" cxnId="{51563A4F-C0EB-47D6-B5BC-47A4E599AD4B}">
      <dgm:prSet/>
      <dgm:spPr/>
      <dgm:t>
        <a:bodyPr/>
        <a:lstStyle/>
        <a:p>
          <a:endParaRPr lang="en-US">
            <a:latin typeface="+mn-lt"/>
          </a:endParaRPr>
        </a:p>
      </dgm:t>
    </dgm:pt>
    <dgm:pt modelId="{90FAB5D1-62B3-4FF6-A07D-EE607F529C32}" type="sibTrans" cxnId="{51563A4F-C0EB-47D6-B5BC-47A4E599AD4B}">
      <dgm:prSet/>
      <dgm:spPr/>
      <dgm:t>
        <a:bodyPr/>
        <a:lstStyle/>
        <a:p>
          <a:endParaRPr lang="en-US">
            <a:latin typeface="+mn-lt"/>
          </a:endParaRPr>
        </a:p>
      </dgm:t>
    </dgm:pt>
    <dgm:pt modelId="{FEB4A941-E9FA-4A86-A673-85FF34B35F20}">
      <dgm:prSet/>
      <dgm:spPr/>
      <dgm:t>
        <a:bodyPr/>
        <a:lstStyle/>
        <a:p>
          <a:pPr>
            <a:lnSpc>
              <a:spcPct val="100000"/>
            </a:lnSpc>
          </a:pPr>
          <a:r>
            <a:rPr lang="en-US" kern="1200" spc="50" baseline="0" dirty="0">
              <a:latin typeface="Tenorite"/>
              <a:ea typeface="+mn-ea"/>
              <a:cs typeface="+mn-cs"/>
            </a:rPr>
            <a:t>Removing an element from the rear of the deque</a:t>
          </a:r>
        </a:p>
      </dgm:t>
    </dgm:pt>
    <dgm:pt modelId="{39522508-BC4E-4DD5-A744-AFEFFE36DB74}" type="parTrans" cxnId="{F942F56C-9025-4AA1-9B36-C5AE0A93B0F5}">
      <dgm:prSet/>
      <dgm:spPr/>
      <dgm:t>
        <a:bodyPr/>
        <a:lstStyle/>
        <a:p>
          <a:endParaRPr lang="en-US">
            <a:latin typeface="+mn-lt"/>
          </a:endParaRPr>
        </a:p>
      </dgm:t>
    </dgm:pt>
    <dgm:pt modelId="{97624CC8-6315-4683-B26C-C30D552DA5A6}" type="sibTrans" cxnId="{F942F56C-9025-4AA1-9B36-C5AE0A93B0F5}">
      <dgm:prSet/>
      <dgm:spPr/>
      <dgm:t>
        <a:bodyPr/>
        <a:lstStyle/>
        <a:p>
          <a:endParaRPr lang="en-US">
            <a:latin typeface="+mn-lt"/>
          </a:endParaRPr>
        </a:p>
      </dgm:t>
    </dgm:pt>
    <dgm:pt modelId="{A2322D3A-7AC2-4C5C-9D7E-EAB2313D47D4}">
      <dgm:prSet/>
      <dgm:spPr/>
      <dgm:t>
        <a:bodyPr/>
        <a:lstStyle/>
        <a:p>
          <a:pPr>
            <a:lnSpc>
              <a:spcPct val="100000"/>
            </a:lnSpc>
            <a:defRPr b="1"/>
          </a:pPr>
          <a:r>
            <a:rPr lang="en-US" kern="1200" spc="150" baseline="0" dirty="0">
              <a:latin typeface="Tenorite"/>
              <a:ea typeface="+mn-ea"/>
              <a:cs typeface="+mn-cs"/>
            </a:rPr>
            <a:t>Clear</a:t>
          </a:r>
        </a:p>
      </dgm:t>
    </dgm:pt>
    <dgm:pt modelId="{4A8C15D4-B36F-4764-B4FF-F2AF790D3E17}" type="parTrans" cxnId="{179FAFCF-F878-464E-A8A6-1185EFA0E380}">
      <dgm:prSet/>
      <dgm:spPr/>
      <dgm:t>
        <a:bodyPr/>
        <a:lstStyle/>
        <a:p>
          <a:endParaRPr lang="en-US">
            <a:latin typeface="+mn-lt"/>
          </a:endParaRPr>
        </a:p>
      </dgm:t>
    </dgm:pt>
    <dgm:pt modelId="{84DE1C3A-3FC7-4DB3-88ED-33F65A71557A}" type="sibTrans" cxnId="{179FAFCF-F878-464E-A8A6-1185EFA0E380}">
      <dgm:prSet/>
      <dgm:spPr/>
      <dgm:t>
        <a:bodyPr/>
        <a:lstStyle/>
        <a:p>
          <a:endParaRPr lang="en-US">
            <a:latin typeface="+mn-lt"/>
          </a:endParaRPr>
        </a:p>
      </dgm:t>
    </dgm:pt>
    <dgm:pt modelId="{4F85505A-81B6-4FDA-A144-900B71DAD946}">
      <dgm:prSet/>
      <dgm:spPr/>
      <dgm:t>
        <a:bodyPr/>
        <a:lstStyle/>
        <a:p>
          <a:pPr>
            <a:lnSpc>
              <a:spcPct val="100000"/>
            </a:lnSpc>
            <a:defRPr b="1"/>
          </a:pPr>
          <a:r>
            <a:rPr lang="en-US" kern="1200" spc="150" baseline="0" dirty="0">
              <a:latin typeface="Tenorite"/>
              <a:ea typeface="+mn-ea"/>
              <a:cs typeface="+mn-cs"/>
            </a:rPr>
            <a:t>Pop Rear</a:t>
          </a:r>
        </a:p>
      </dgm:t>
    </dgm:pt>
    <dgm:pt modelId="{D9A96E25-7BBE-4DDD-8DDE-B4970D4340A8}" type="parTrans" cxnId="{2D633B56-E147-4EFC-B9EE-6C0413F329B0}">
      <dgm:prSet/>
      <dgm:spPr/>
      <dgm:t>
        <a:bodyPr/>
        <a:lstStyle/>
        <a:p>
          <a:endParaRPr lang="en-US">
            <a:latin typeface="+mn-lt"/>
          </a:endParaRPr>
        </a:p>
      </dgm:t>
    </dgm:pt>
    <dgm:pt modelId="{68F74A88-49DC-44B1-BC0D-220A7B97601C}" type="sibTrans" cxnId="{2D633B56-E147-4EFC-B9EE-6C0413F329B0}">
      <dgm:prSet/>
      <dgm:spPr/>
      <dgm:t>
        <a:bodyPr/>
        <a:lstStyle/>
        <a:p>
          <a:endParaRPr lang="en-US">
            <a:latin typeface="+mn-lt"/>
          </a:endParaRPr>
        </a:p>
      </dgm:t>
    </dgm:pt>
    <dgm:pt modelId="{ABBFE9F5-5326-4BF4-97B1-6EB3E075086E}" type="pres">
      <dgm:prSet presAssocID="{0DD8915E-DC14-41D6-9BB5-F49E1C265163}" presName="root" presStyleCnt="0">
        <dgm:presLayoutVars>
          <dgm:dir/>
          <dgm:resizeHandles val="exact"/>
        </dgm:presLayoutVars>
      </dgm:prSet>
      <dgm:spPr/>
    </dgm:pt>
    <dgm:pt modelId="{6E921B8A-8FB3-4034-98C9-7BA2C7C6C302}" type="pres">
      <dgm:prSet presAssocID="{73D947E0-108F-4D20-A71E-3CF329F97212}" presName="compNode" presStyleCnt="0"/>
      <dgm:spPr/>
    </dgm:pt>
    <dgm:pt modelId="{001A5BC3-EAF1-44FF-8CBB-8D5F0269235D}" type="pres">
      <dgm:prSet presAssocID="{73D947E0-108F-4D20-A71E-3CF329F97212}" presName="iconRect" presStyleLbl="node1" presStyleIdx="0" presStyleCnt="5" custScaleX="187212" custScaleY="184340" custLinFactNeighborX="31529" custLinFactNeighborY="-51605"/>
      <dgm:spPr>
        <a:blipFill rotWithShape="1">
          <a:blip xmlns:r="http://schemas.openxmlformats.org/officeDocument/2006/relationships" r:embed="rId1"/>
          <a:srcRect/>
          <a:stretch>
            <a:fillRect l="-19000" r="-19000"/>
          </a:stretch>
        </a:blipFill>
        <a:ln>
          <a:noFill/>
        </a:ln>
      </dgm:spPr>
    </dgm:pt>
    <dgm:pt modelId="{B7A497E7-03CD-47FB-85EA-507709AA6A79}" type="pres">
      <dgm:prSet presAssocID="{73D947E0-108F-4D20-A71E-3CF329F97212}" presName="iconSpace" presStyleCnt="0"/>
      <dgm:spPr/>
    </dgm:pt>
    <dgm:pt modelId="{EFD21270-1D9C-4C50-95DC-141ED7EFF036}" type="pres">
      <dgm:prSet presAssocID="{73D947E0-108F-4D20-A71E-3CF329F97212}" presName="parTx" presStyleLbl="revTx" presStyleIdx="0" presStyleCnt="10" custLinFactNeighborX="7056" custLinFactNeighborY="-7203">
        <dgm:presLayoutVars>
          <dgm:chMax val="0"/>
          <dgm:chPref val="0"/>
        </dgm:presLayoutVars>
      </dgm:prSet>
      <dgm:spPr/>
    </dgm:pt>
    <dgm:pt modelId="{4097862F-6608-4A77-9FEF-E6B86313785C}" type="pres">
      <dgm:prSet presAssocID="{73D947E0-108F-4D20-A71E-3CF329F97212}" presName="txSpace" presStyleCnt="0"/>
      <dgm:spPr/>
    </dgm:pt>
    <dgm:pt modelId="{F61AE59C-13F7-4843-A21F-76F653F2F06F}" type="pres">
      <dgm:prSet presAssocID="{73D947E0-108F-4D20-A71E-3CF329F97212}" presName="desTx" presStyleLbl="revTx" presStyleIdx="1" presStyleCnt="10" custScaleX="75996" custLinFactNeighborX="24609" custLinFactNeighborY="6743">
        <dgm:presLayoutVars/>
      </dgm:prSet>
      <dgm:spPr/>
    </dgm:pt>
    <dgm:pt modelId="{291F2C8A-2F2D-443F-9EF4-EFDE6AB0D295}" type="pres">
      <dgm:prSet presAssocID="{AE813459-65AB-4FA9-B717-330DDA6DFA4E}" presName="sibTrans" presStyleCnt="0"/>
      <dgm:spPr/>
    </dgm:pt>
    <dgm:pt modelId="{4A4135B3-F3E7-4AE7-A331-FDC2A18C3A26}" type="pres">
      <dgm:prSet presAssocID="{B1AFA1AF-0FF8-45B3-A6D0-0E255A2F637D}" presName="compNode" presStyleCnt="0"/>
      <dgm:spPr/>
    </dgm:pt>
    <dgm:pt modelId="{B60D9B89-ED71-4056-A821-D67A18688909}" type="pres">
      <dgm:prSet presAssocID="{B1AFA1AF-0FF8-45B3-A6D0-0E255A2F637D}" presName="iconRect" presStyleLbl="node1" presStyleIdx="1" presStyleCnt="5" custScaleX="185598" custScaleY="180509" custLinFactNeighborX="-45279" custLinFactNeighborY="-60395"/>
      <dgm:spPr>
        <a:blipFill rotWithShape="1">
          <a:blip xmlns:r="http://schemas.openxmlformats.org/officeDocument/2006/relationships" r:embed="rId2"/>
          <a:srcRect/>
          <a:stretch>
            <a:fillRect l="-32000" r="-32000"/>
          </a:stretch>
        </a:blipFill>
        <a:ln>
          <a:noFill/>
        </a:ln>
      </dgm:spPr>
    </dgm:pt>
    <dgm:pt modelId="{D571723E-2628-441F-8292-DCE7AD8D2F02}" type="pres">
      <dgm:prSet presAssocID="{B1AFA1AF-0FF8-45B3-A6D0-0E255A2F637D}" presName="iconSpace" presStyleCnt="0"/>
      <dgm:spPr/>
    </dgm:pt>
    <dgm:pt modelId="{BD6954F5-50D6-4785-9F9B-5EFBF991B617}" type="pres">
      <dgm:prSet presAssocID="{B1AFA1AF-0FF8-45B3-A6D0-0E255A2F637D}" presName="parTx" presStyleLbl="revTx" presStyleIdx="2" presStyleCnt="10" custLinFactNeighborX="-10040" custLinFactNeighborY="-7204">
        <dgm:presLayoutVars>
          <dgm:chMax val="0"/>
          <dgm:chPref val="0"/>
        </dgm:presLayoutVars>
      </dgm:prSet>
      <dgm:spPr/>
    </dgm:pt>
    <dgm:pt modelId="{E818B48A-7BBC-479C-ACBC-06A766D9329E}" type="pres">
      <dgm:prSet presAssocID="{B1AFA1AF-0FF8-45B3-A6D0-0E255A2F637D}" presName="txSpace" presStyleCnt="0"/>
      <dgm:spPr/>
    </dgm:pt>
    <dgm:pt modelId="{C6F4F5C8-A765-438E-B30E-44D9BCC1119D}" type="pres">
      <dgm:prSet presAssocID="{B1AFA1AF-0FF8-45B3-A6D0-0E255A2F637D}" presName="desTx" presStyleLbl="revTx" presStyleIdx="3" presStyleCnt="10" custScaleX="81034" custLinFactNeighborX="-2516" custLinFactNeighborY="6748">
        <dgm:presLayoutVars/>
      </dgm:prSet>
      <dgm:spPr/>
    </dgm:pt>
    <dgm:pt modelId="{00295353-17D3-4B8B-9DAA-9E7C72A59292}" type="pres">
      <dgm:prSet presAssocID="{88649F7A-400B-4056-965D-C9AC0B3AD942}" presName="sibTrans" presStyleCnt="0"/>
      <dgm:spPr/>
    </dgm:pt>
    <dgm:pt modelId="{7A82EF78-E3E1-4F8F-8A7E-59F96549411E}" type="pres">
      <dgm:prSet presAssocID="{E9682B4F-0217-4B50-923E-C104AA24290F}" presName="compNode" presStyleCnt="0"/>
      <dgm:spPr/>
    </dgm:pt>
    <dgm:pt modelId="{83B6AB4E-0662-47D0-A3EE-C6C09E73E609}" type="pres">
      <dgm:prSet presAssocID="{E9682B4F-0217-4B50-923E-C104AA24290F}" presName="iconRect" presStyleLbl="node1" presStyleIdx="2" presStyleCnt="5" custLinFactNeighborX="-88941" custLinFactNeighborY="3558"/>
      <dgm:spPr>
        <a:ln>
          <a:noFill/>
        </a:ln>
      </dgm:spPr>
    </dgm:pt>
    <dgm:pt modelId="{906A0754-79CE-494E-AFB5-FE10C479C3E3}" type="pres">
      <dgm:prSet presAssocID="{E9682B4F-0217-4B50-923E-C104AA24290F}" presName="iconSpace" presStyleCnt="0"/>
      <dgm:spPr/>
    </dgm:pt>
    <dgm:pt modelId="{35BED57A-0739-4A3D-955A-C663A6F07D69}" type="pres">
      <dgm:prSet presAssocID="{E9682B4F-0217-4B50-923E-C104AA24290F}" presName="parTx" presStyleLbl="revTx" presStyleIdx="4" presStyleCnt="10" custLinFactNeighborX="-26563" custLinFactNeighborY="-4454">
        <dgm:presLayoutVars>
          <dgm:chMax val="0"/>
          <dgm:chPref val="0"/>
        </dgm:presLayoutVars>
      </dgm:prSet>
      <dgm:spPr/>
    </dgm:pt>
    <dgm:pt modelId="{5DE5B9ED-0046-4161-B4F4-74754995928F}" type="pres">
      <dgm:prSet presAssocID="{E9682B4F-0217-4B50-923E-C104AA24290F}" presName="txSpace" presStyleCnt="0"/>
      <dgm:spPr/>
    </dgm:pt>
    <dgm:pt modelId="{70ACB278-1DAF-47B7-A14F-84D131279BE1}" type="pres">
      <dgm:prSet presAssocID="{E9682B4F-0217-4B50-923E-C104AA24290F}" presName="desTx" presStyleLbl="revTx" presStyleIdx="5" presStyleCnt="10" custScaleX="82459" custLinFactNeighborX="-22953" custLinFactNeighborY="2816">
        <dgm:presLayoutVars/>
      </dgm:prSet>
      <dgm:spPr/>
    </dgm:pt>
    <dgm:pt modelId="{B47C93C6-ADAF-4623-9D70-434EB29947C0}" type="pres">
      <dgm:prSet presAssocID="{B8632E42-D7EB-4C31-877E-6F1B2801851A}" presName="sibTrans" presStyleCnt="0"/>
      <dgm:spPr/>
    </dgm:pt>
    <dgm:pt modelId="{475E7E92-CF4E-486A-B325-A79CF8AE1C45}" type="pres">
      <dgm:prSet presAssocID="{4F85505A-81B6-4FDA-A144-900B71DAD946}" presName="compNode" presStyleCnt="0"/>
      <dgm:spPr/>
    </dgm:pt>
    <dgm:pt modelId="{594073D1-9FA4-46B7-B9B6-63A6FF1BA926}" type="pres">
      <dgm:prSet presAssocID="{4F85505A-81B6-4FDA-A144-900B71DAD946}" presName="iconRect" presStyleLbl="node1" presStyleIdx="3" presStyleCnt="5" custLinFactX="-38747" custLinFactNeighborX="-100000" custLinFactNeighborY="376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vertising"/>
        </a:ext>
      </dgm:extLst>
    </dgm:pt>
    <dgm:pt modelId="{D965C000-3080-4C79-8911-A96F8DB4C578}" type="pres">
      <dgm:prSet presAssocID="{4F85505A-81B6-4FDA-A144-900B71DAD946}" presName="iconSpace" presStyleCnt="0"/>
      <dgm:spPr/>
    </dgm:pt>
    <dgm:pt modelId="{7B23BA0A-4ADC-48A1-A04B-3188A06C8A8C}" type="pres">
      <dgm:prSet presAssocID="{4F85505A-81B6-4FDA-A144-900B71DAD946}" presName="parTx" presStyleLbl="revTx" presStyleIdx="6" presStyleCnt="10" custLinFactNeighborX="-46070" custLinFactNeighborY="11740">
        <dgm:presLayoutVars>
          <dgm:chMax val="0"/>
          <dgm:chPref val="0"/>
        </dgm:presLayoutVars>
      </dgm:prSet>
      <dgm:spPr/>
    </dgm:pt>
    <dgm:pt modelId="{99CCE3F0-1364-4C23-B2CA-92D854C9A609}" type="pres">
      <dgm:prSet presAssocID="{4F85505A-81B6-4FDA-A144-900B71DAD946}" presName="txSpace" presStyleCnt="0"/>
      <dgm:spPr/>
    </dgm:pt>
    <dgm:pt modelId="{6203956D-A261-4FB1-929C-6386AF880B35}" type="pres">
      <dgm:prSet presAssocID="{4F85505A-81B6-4FDA-A144-900B71DAD946}" presName="desTx" presStyleLbl="revTx" presStyleIdx="7" presStyleCnt="10" custScaleX="74907" custLinFactNeighborX="-31543" custLinFactNeighborY="7216">
        <dgm:presLayoutVars/>
      </dgm:prSet>
      <dgm:spPr/>
    </dgm:pt>
    <dgm:pt modelId="{DAC83112-9B9E-44E9-8762-BAAAC5E067ED}" type="pres">
      <dgm:prSet presAssocID="{68F74A88-49DC-44B1-BC0D-220A7B97601C}" presName="sibTrans" presStyleCnt="0"/>
      <dgm:spPr/>
    </dgm:pt>
    <dgm:pt modelId="{800D7D98-687A-46CA-B07C-1D32AD614C3F}" type="pres">
      <dgm:prSet presAssocID="{A2322D3A-7AC2-4C5C-9D7E-EAB2313D47D4}" presName="compNode" presStyleCnt="0"/>
      <dgm:spPr/>
    </dgm:pt>
    <dgm:pt modelId="{8B15FC45-09D9-4075-8935-C22656B7E612}" type="pres">
      <dgm:prSet presAssocID="{A2322D3A-7AC2-4C5C-9D7E-EAB2313D47D4}" presName="iconRect" presStyleLbl="node1" presStyleIdx="4" presStyleCnt="5" custScaleX="132216" custScaleY="136874" custLinFactX="-100000" custLinFactNeighborX="-129541" custLinFactNeighborY="-4397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2368E4E3-6BB0-47DA-875F-C228D785ED9C}" type="pres">
      <dgm:prSet presAssocID="{A2322D3A-7AC2-4C5C-9D7E-EAB2313D47D4}" presName="iconSpace" presStyleCnt="0"/>
      <dgm:spPr/>
    </dgm:pt>
    <dgm:pt modelId="{30454E82-FD88-4BB7-BABB-0F682F6DC417}" type="pres">
      <dgm:prSet presAssocID="{A2322D3A-7AC2-4C5C-9D7E-EAB2313D47D4}" presName="parTx" presStyleLbl="revTx" presStyleIdx="8" presStyleCnt="10" custLinFactNeighborX="-78971" custLinFactNeighborY="-20278">
        <dgm:presLayoutVars>
          <dgm:chMax val="0"/>
          <dgm:chPref val="0"/>
        </dgm:presLayoutVars>
      </dgm:prSet>
      <dgm:spPr/>
    </dgm:pt>
    <dgm:pt modelId="{3EBB3E8B-F66E-40A4-A101-D8997948F324}" type="pres">
      <dgm:prSet presAssocID="{A2322D3A-7AC2-4C5C-9D7E-EAB2313D47D4}" presName="txSpace" presStyleCnt="0"/>
      <dgm:spPr/>
    </dgm:pt>
    <dgm:pt modelId="{338BDD7D-6CB8-489C-B634-52D8E03B5B6F}" type="pres">
      <dgm:prSet presAssocID="{A2322D3A-7AC2-4C5C-9D7E-EAB2313D47D4}" presName="desTx" presStyleLbl="revTx" presStyleIdx="9" presStyleCnt="10" custScaleX="79812" custLinFactNeighborX="-69201" custLinFactNeighborY="-29044">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DB3BF911-62DD-471E-B6BA-0454CADF5D8E}" type="presOf" srcId="{8FE81FEC-2664-411F-AEB3-065F29F52751}" destId="{338BDD7D-6CB8-489C-B634-52D8E03B5B6F}" srcOrd="0" destOrd="0" presId="urn:microsoft.com/office/officeart/2018/5/layout/CenteredIconLabelDescriptionList"/>
    <dgm:cxn modelId="{5A5BA622-5DEB-48B9-88D9-C1DE36C711E5}" srcId="{B1AFA1AF-0FF8-45B3-A6D0-0E255A2F637D}" destId="{50418D2B-9486-42DE-AFDD-1D31420040FF}" srcOrd="0" destOrd="0" parTransId="{D5A17F6B-93F5-442B-938A-0F38C281BE88}" sibTransId="{1D87A0A5-8024-4710-846B-D5BFAC785107}"/>
    <dgm:cxn modelId="{850A7F28-93DA-437A-B4AA-91A074B7E446}" type="presOf" srcId="{4F85505A-81B6-4FDA-A144-900B71DAD946}" destId="{7B23BA0A-4ADC-48A1-A04B-3188A06C8A8C}" srcOrd="0" destOrd="0" presId="urn:microsoft.com/office/officeart/2018/5/layout/CenteredIconLabelDescriptionList"/>
    <dgm:cxn modelId="{711E093C-AD42-45A4-8D40-A2D39702062E}" srcId="{A2322D3A-7AC2-4C5C-9D7E-EAB2313D47D4}" destId="{8FE81FEC-2664-411F-AEB3-065F29F52751}" srcOrd="0" destOrd="0" parTransId="{BCBC007E-0269-421B-9C41-DE26D5C3A822}" sibTransId="{80230EB7-7230-4881-A631-309C07417378}"/>
    <dgm:cxn modelId="{ABE3F365-D481-45A7-8CBA-F8DF27B95E37}" type="presOf" srcId="{E9682B4F-0217-4B50-923E-C104AA24290F}" destId="{35BED57A-0739-4A3D-955A-C663A6F07D69}" srcOrd="0" destOrd="0" presId="urn:microsoft.com/office/officeart/2018/5/layout/CenteredIconLabelDescriptionList"/>
    <dgm:cxn modelId="{455F6349-A24B-4052-987B-4AC2AE04FA9A}" type="presOf" srcId="{A2322D3A-7AC2-4C5C-9D7E-EAB2313D47D4}" destId="{30454E82-FD88-4BB7-BABB-0F682F6DC417}" srcOrd="0" destOrd="0" presId="urn:microsoft.com/office/officeart/2018/5/layout/CenteredIconLabelDescriptionList"/>
    <dgm:cxn modelId="{F942F56C-9025-4AA1-9B36-C5AE0A93B0F5}" srcId="{4F85505A-81B6-4FDA-A144-900B71DAD946}" destId="{FEB4A941-E9FA-4A86-A673-85FF34B35F20}" srcOrd="0" destOrd="0" parTransId="{39522508-BC4E-4DD5-A744-AFEFFE36DB74}" sibTransId="{97624CC8-6315-4683-B26C-C30D552DA5A6}"/>
    <dgm:cxn modelId="{51563A4F-C0EB-47D6-B5BC-47A4E599AD4B}" srcId="{E9682B4F-0217-4B50-923E-C104AA24290F}" destId="{0EC0C300-11E4-45CF-8418-973585107209}" srcOrd="0" destOrd="0" parTransId="{1E4DD98E-100E-46B7-B24A-408BBF69E9FA}" sibTransId="{90FAB5D1-62B3-4FF6-A07D-EE607F529C32}"/>
    <dgm:cxn modelId="{2D633B56-E147-4EFC-B9EE-6C0413F329B0}" srcId="{0DD8915E-DC14-41D6-9BB5-F49E1C265163}" destId="{4F85505A-81B6-4FDA-A144-900B71DAD946}" srcOrd="3" destOrd="0" parTransId="{D9A96E25-7BBE-4DDD-8DDE-B4970D4340A8}" sibTransId="{68F74A88-49DC-44B1-BC0D-220A7B97601C}"/>
    <dgm:cxn modelId="{B24B7578-2A97-45D8-B741-AABCAC67F381}" type="presOf" srcId="{73D947E0-108F-4D20-A71E-3CF329F97212}" destId="{EFD21270-1D9C-4C50-95DC-141ED7EFF036}" srcOrd="0" destOrd="0" presId="urn:microsoft.com/office/officeart/2018/5/layout/CenteredIconLabelDescriptionList"/>
    <dgm:cxn modelId="{C6C5D77E-A2E2-4304-A0C2-97133517660D}" type="presOf" srcId="{B1AFA1AF-0FF8-45B3-A6D0-0E255A2F637D}" destId="{BD6954F5-50D6-4785-9F9B-5EFBF991B617}" srcOrd="0" destOrd="0" presId="urn:microsoft.com/office/officeart/2018/5/layout/CenteredIconLabelDescriptionList"/>
    <dgm:cxn modelId="{615E3C7F-1697-49CA-A383-4FFDEB6E52B5}" type="presOf" srcId="{50418D2B-9486-42DE-AFDD-1D31420040FF}" destId="{C6F4F5C8-A765-438E-B30E-44D9BCC1119D}" srcOrd="0" destOrd="0" presId="urn:microsoft.com/office/officeart/2018/5/layout/CenteredIconLabelDescriptionList"/>
    <dgm:cxn modelId="{D1ED7292-A195-49CE-A304-4C0CEABE3F41}" type="presOf" srcId="{30A490C8-22B4-4D68-875C-0F0DE2FF864D}" destId="{F61AE59C-13F7-4843-A21F-76F653F2F06F}" srcOrd="0" destOrd="0" presId="urn:microsoft.com/office/officeart/2018/5/layout/CenteredIconLabelDescriptionList"/>
    <dgm:cxn modelId="{CC0B15AA-4016-45E7-BAA0-B3EC0350EF33}" type="presOf" srcId="{FEB4A941-E9FA-4A86-A673-85FF34B35F20}" destId="{6203956D-A261-4FB1-929C-6386AF880B35}" srcOrd="0" destOrd="0" presId="urn:microsoft.com/office/officeart/2018/5/layout/CenteredIconLabelDescriptionList"/>
    <dgm:cxn modelId="{08A172C4-E79C-4A08-B4E7-ADE2F0F9A250}" type="presOf" srcId="{0DD8915E-DC14-41D6-9BB5-F49E1C265163}" destId="{ABBFE9F5-5326-4BF4-97B1-6EB3E075086E}" srcOrd="0" destOrd="0" presId="urn:microsoft.com/office/officeart/2018/5/layout/CenteredIconLabelDescrip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07383DD6-7F59-45B8-AD8D-622992E51D24}" type="presOf" srcId="{0EC0C300-11E4-45CF-8418-973585107209}" destId="{70ACB278-1DAF-47B7-A14F-84D131279BE1}" srcOrd="0" destOrd="0" presId="urn:microsoft.com/office/officeart/2018/5/layout/CenteredIconLabelDescriptionList"/>
    <dgm:cxn modelId="{DE58F27E-B632-4853-A93C-C9F9093069E8}" type="presParOf" srcId="{ABBFE9F5-5326-4BF4-97B1-6EB3E075086E}" destId="{6E921B8A-8FB3-4034-98C9-7BA2C7C6C302}" srcOrd="0" destOrd="0" presId="urn:microsoft.com/office/officeart/2018/5/layout/CenteredIconLabelDescriptionList"/>
    <dgm:cxn modelId="{AA03EC3C-5C8D-4E1E-8B30-7744DF34266D}" type="presParOf" srcId="{6E921B8A-8FB3-4034-98C9-7BA2C7C6C302}" destId="{001A5BC3-EAF1-44FF-8CBB-8D5F0269235D}" srcOrd="0" destOrd="0" presId="urn:microsoft.com/office/officeart/2018/5/layout/CenteredIconLabelDescriptionList"/>
    <dgm:cxn modelId="{240017D7-CB80-459B-8F7C-0F988E25AF2A}" type="presParOf" srcId="{6E921B8A-8FB3-4034-98C9-7BA2C7C6C302}" destId="{B7A497E7-03CD-47FB-85EA-507709AA6A79}" srcOrd="1" destOrd="0" presId="urn:microsoft.com/office/officeart/2018/5/layout/CenteredIconLabelDescriptionList"/>
    <dgm:cxn modelId="{273F2B51-0884-4D4B-9B34-65D32E629DBE}" type="presParOf" srcId="{6E921B8A-8FB3-4034-98C9-7BA2C7C6C302}" destId="{EFD21270-1D9C-4C50-95DC-141ED7EFF036}" srcOrd="2" destOrd="0" presId="urn:microsoft.com/office/officeart/2018/5/layout/CenteredIconLabelDescriptionList"/>
    <dgm:cxn modelId="{3930A4B4-4D3D-4A95-81E6-89B5EBBB5FA4}" type="presParOf" srcId="{6E921B8A-8FB3-4034-98C9-7BA2C7C6C302}" destId="{4097862F-6608-4A77-9FEF-E6B86313785C}" srcOrd="3" destOrd="0" presId="urn:microsoft.com/office/officeart/2018/5/layout/CenteredIconLabelDescriptionList"/>
    <dgm:cxn modelId="{09B51F7E-3520-46FB-AC73-CEEE9804A62B}" type="presParOf" srcId="{6E921B8A-8FB3-4034-98C9-7BA2C7C6C302}" destId="{F61AE59C-13F7-4843-A21F-76F653F2F06F}" srcOrd="4" destOrd="0" presId="urn:microsoft.com/office/officeart/2018/5/layout/CenteredIconLabelDescriptionList"/>
    <dgm:cxn modelId="{11E6A4FF-27B8-4982-9F92-C0379A934810}" type="presParOf" srcId="{ABBFE9F5-5326-4BF4-97B1-6EB3E075086E}" destId="{291F2C8A-2F2D-443F-9EF4-EFDE6AB0D295}" srcOrd="1" destOrd="0" presId="urn:microsoft.com/office/officeart/2018/5/layout/CenteredIconLabelDescriptionList"/>
    <dgm:cxn modelId="{CBD237DB-4C47-4CE5-BA1D-EC1E95EAD2EC}" type="presParOf" srcId="{ABBFE9F5-5326-4BF4-97B1-6EB3E075086E}" destId="{4A4135B3-F3E7-4AE7-A331-FDC2A18C3A26}" srcOrd="2" destOrd="0" presId="urn:microsoft.com/office/officeart/2018/5/layout/CenteredIconLabelDescriptionList"/>
    <dgm:cxn modelId="{14DB448D-DC97-429B-A44B-BD12371D81D6}" type="presParOf" srcId="{4A4135B3-F3E7-4AE7-A331-FDC2A18C3A26}" destId="{B60D9B89-ED71-4056-A821-D67A18688909}" srcOrd="0" destOrd="0" presId="urn:microsoft.com/office/officeart/2018/5/layout/CenteredIconLabelDescriptionList"/>
    <dgm:cxn modelId="{F25AA409-ACED-4E2C-AFCB-A4AE5ACEDE49}" type="presParOf" srcId="{4A4135B3-F3E7-4AE7-A331-FDC2A18C3A26}" destId="{D571723E-2628-441F-8292-DCE7AD8D2F02}" srcOrd="1" destOrd="0" presId="urn:microsoft.com/office/officeart/2018/5/layout/CenteredIconLabelDescriptionList"/>
    <dgm:cxn modelId="{125FDB04-93D1-42B2-AEE4-AC59DFE19047}" type="presParOf" srcId="{4A4135B3-F3E7-4AE7-A331-FDC2A18C3A26}" destId="{BD6954F5-50D6-4785-9F9B-5EFBF991B617}" srcOrd="2" destOrd="0" presId="urn:microsoft.com/office/officeart/2018/5/layout/CenteredIconLabelDescriptionList"/>
    <dgm:cxn modelId="{8F42FAD5-6B93-4B9E-9898-926E3DD1D8ED}" type="presParOf" srcId="{4A4135B3-F3E7-4AE7-A331-FDC2A18C3A26}" destId="{E818B48A-7BBC-479C-ACBC-06A766D9329E}" srcOrd="3" destOrd="0" presId="urn:microsoft.com/office/officeart/2018/5/layout/CenteredIconLabelDescriptionList"/>
    <dgm:cxn modelId="{90CD8A53-77FC-4B27-A31A-F2728360AC81}" type="presParOf" srcId="{4A4135B3-F3E7-4AE7-A331-FDC2A18C3A26}" destId="{C6F4F5C8-A765-438E-B30E-44D9BCC1119D}" srcOrd="4" destOrd="0" presId="urn:microsoft.com/office/officeart/2018/5/layout/CenteredIconLabelDescriptionList"/>
    <dgm:cxn modelId="{9C04599F-E01D-4136-BC67-803A80B5174E}" type="presParOf" srcId="{ABBFE9F5-5326-4BF4-97B1-6EB3E075086E}" destId="{00295353-17D3-4B8B-9DAA-9E7C72A59292}" srcOrd="3" destOrd="0" presId="urn:microsoft.com/office/officeart/2018/5/layout/CenteredIconLabelDescriptionList"/>
    <dgm:cxn modelId="{741C4C51-93C5-40BA-9921-CD8AA914C9AD}" type="presParOf" srcId="{ABBFE9F5-5326-4BF4-97B1-6EB3E075086E}" destId="{7A82EF78-E3E1-4F8F-8A7E-59F96549411E}" srcOrd="4" destOrd="0" presId="urn:microsoft.com/office/officeart/2018/5/layout/CenteredIconLabelDescriptionList"/>
    <dgm:cxn modelId="{4875E025-DA4F-45B4-9C28-8F25C36C6E51}" type="presParOf" srcId="{7A82EF78-E3E1-4F8F-8A7E-59F96549411E}" destId="{83B6AB4E-0662-47D0-A3EE-C6C09E73E609}" srcOrd="0" destOrd="0" presId="urn:microsoft.com/office/officeart/2018/5/layout/CenteredIconLabelDescriptionList"/>
    <dgm:cxn modelId="{59DB1125-D449-4486-AF16-A566270FE856}" type="presParOf" srcId="{7A82EF78-E3E1-4F8F-8A7E-59F96549411E}" destId="{906A0754-79CE-494E-AFB5-FE10C479C3E3}" srcOrd="1" destOrd="0" presId="urn:microsoft.com/office/officeart/2018/5/layout/CenteredIconLabelDescriptionList"/>
    <dgm:cxn modelId="{A578887D-D73D-44AE-8EBF-D10B3F77D505}" type="presParOf" srcId="{7A82EF78-E3E1-4F8F-8A7E-59F96549411E}" destId="{35BED57A-0739-4A3D-955A-C663A6F07D69}" srcOrd="2" destOrd="0" presId="urn:microsoft.com/office/officeart/2018/5/layout/CenteredIconLabelDescriptionList"/>
    <dgm:cxn modelId="{5A6D73F0-D941-4BFD-B755-70ED89619356}" type="presParOf" srcId="{7A82EF78-E3E1-4F8F-8A7E-59F96549411E}" destId="{5DE5B9ED-0046-4161-B4F4-74754995928F}" srcOrd="3" destOrd="0" presId="urn:microsoft.com/office/officeart/2018/5/layout/CenteredIconLabelDescriptionList"/>
    <dgm:cxn modelId="{C541489C-E0BB-4116-B528-AD8C52A83ED7}" type="presParOf" srcId="{7A82EF78-E3E1-4F8F-8A7E-59F96549411E}" destId="{70ACB278-1DAF-47B7-A14F-84D131279BE1}" srcOrd="4" destOrd="0" presId="urn:microsoft.com/office/officeart/2018/5/layout/CenteredIconLabelDescriptionList"/>
    <dgm:cxn modelId="{287B7DBD-02F6-4AB4-B142-F8B47E5B6B6D}" type="presParOf" srcId="{ABBFE9F5-5326-4BF4-97B1-6EB3E075086E}" destId="{B47C93C6-ADAF-4623-9D70-434EB29947C0}" srcOrd="5" destOrd="0" presId="urn:microsoft.com/office/officeart/2018/5/layout/CenteredIconLabelDescriptionList"/>
    <dgm:cxn modelId="{2FB21F5E-6CB6-4370-822D-E08E71C7C263}" type="presParOf" srcId="{ABBFE9F5-5326-4BF4-97B1-6EB3E075086E}" destId="{475E7E92-CF4E-486A-B325-A79CF8AE1C45}" srcOrd="6" destOrd="0" presId="urn:microsoft.com/office/officeart/2018/5/layout/CenteredIconLabelDescriptionList"/>
    <dgm:cxn modelId="{25417926-5D2E-4A76-A0BF-39F3CA51483E}" type="presParOf" srcId="{475E7E92-CF4E-486A-B325-A79CF8AE1C45}" destId="{594073D1-9FA4-46B7-B9B6-63A6FF1BA926}" srcOrd="0" destOrd="0" presId="urn:microsoft.com/office/officeart/2018/5/layout/CenteredIconLabelDescriptionList"/>
    <dgm:cxn modelId="{44027EC9-65BE-4CFB-BA64-50E6C7410AF7}" type="presParOf" srcId="{475E7E92-CF4E-486A-B325-A79CF8AE1C45}" destId="{D965C000-3080-4C79-8911-A96F8DB4C578}" srcOrd="1" destOrd="0" presId="urn:microsoft.com/office/officeart/2018/5/layout/CenteredIconLabelDescriptionList"/>
    <dgm:cxn modelId="{EE4F2856-AA86-49BE-A189-EA943087CD21}" type="presParOf" srcId="{475E7E92-CF4E-486A-B325-A79CF8AE1C45}" destId="{7B23BA0A-4ADC-48A1-A04B-3188A06C8A8C}" srcOrd="2" destOrd="0" presId="urn:microsoft.com/office/officeart/2018/5/layout/CenteredIconLabelDescriptionList"/>
    <dgm:cxn modelId="{C4A1E631-20D8-4C03-A36C-326E3FE74DCF}" type="presParOf" srcId="{475E7E92-CF4E-486A-B325-A79CF8AE1C45}" destId="{99CCE3F0-1364-4C23-B2CA-92D854C9A609}" srcOrd="3" destOrd="0" presId="urn:microsoft.com/office/officeart/2018/5/layout/CenteredIconLabelDescriptionList"/>
    <dgm:cxn modelId="{520A1AFB-5DEE-4F2B-8817-60F8B889C877}" type="presParOf" srcId="{475E7E92-CF4E-486A-B325-A79CF8AE1C45}" destId="{6203956D-A261-4FB1-929C-6386AF880B35}" srcOrd="4" destOrd="0" presId="urn:microsoft.com/office/officeart/2018/5/layout/CenteredIconLabelDescriptionList"/>
    <dgm:cxn modelId="{85AA0621-D90C-4C7B-8664-35071F7BF1FC}" type="presParOf" srcId="{ABBFE9F5-5326-4BF4-97B1-6EB3E075086E}" destId="{DAC83112-9B9E-44E9-8762-BAAAC5E067ED}" srcOrd="7" destOrd="0" presId="urn:microsoft.com/office/officeart/2018/5/layout/CenteredIconLabelDescriptionList"/>
    <dgm:cxn modelId="{FDFAB9A2-6F34-484F-91F4-CC9120E12CEA}" type="presParOf" srcId="{ABBFE9F5-5326-4BF4-97B1-6EB3E075086E}" destId="{800D7D98-687A-46CA-B07C-1D32AD614C3F}" srcOrd="8" destOrd="0" presId="urn:microsoft.com/office/officeart/2018/5/layout/CenteredIconLabelDescriptionList"/>
    <dgm:cxn modelId="{A4B51174-668E-4FF7-883B-EF49FE9D495E}" type="presParOf" srcId="{800D7D98-687A-46CA-B07C-1D32AD614C3F}" destId="{8B15FC45-09D9-4075-8935-C22656B7E612}" srcOrd="0" destOrd="0" presId="urn:microsoft.com/office/officeart/2018/5/layout/CenteredIconLabelDescriptionList"/>
    <dgm:cxn modelId="{B31316A3-02F2-45EE-B59E-4A6F4789206C}" type="presParOf" srcId="{800D7D98-687A-46CA-B07C-1D32AD614C3F}" destId="{2368E4E3-6BB0-47DA-875F-C228D785ED9C}" srcOrd="1" destOrd="0" presId="urn:microsoft.com/office/officeart/2018/5/layout/CenteredIconLabelDescriptionList"/>
    <dgm:cxn modelId="{52CB84B9-BC8D-44BD-A127-077D1307AD65}" type="presParOf" srcId="{800D7D98-687A-46CA-B07C-1D32AD614C3F}" destId="{30454E82-FD88-4BB7-BABB-0F682F6DC417}" srcOrd="2" destOrd="0" presId="urn:microsoft.com/office/officeart/2018/5/layout/CenteredIconLabelDescriptionList"/>
    <dgm:cxn modelId="{8A7BB78B-C977-40D0-B9FE-BA30147ED149}" type="presParOf" srcId="{800D7D98-687A-46CA-B07C-1D32AD614C3F}" destId="{3EBB3E8B-F66E-40A4-A101-D8997948F324}" srcOrd="3" destOrd="0" presId="urn:microsoft.com/office/officeart/2018/5/layout/CenteredIconLabelDescriptionList"/>
    <dgm:cxn modelId="{8810D3BA-9182-4065-9F8E-09385A4168DD}" type="presParOf" srcId="{800D7D98-687A-46CA-B07C-1D32AD614C3F}" destId="{338BDD7D-6CB8-489C-B634-52D8E03B5B6F}" srcOrd="4" destOrd="0" presId="urn:microsoft.com/office/officeart/2018/5/layout/CenteredIconLabelDescription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A5BC3-EAF1-44FF-8CBB-8D5F0269235D}">
      <dsp:nvSpPr>
        <dsp:cNvPr id="0" name=""/>
        <dsp:cNvSpPr/>
      </dsp:nvSpPr>
      <dsp:spPr>
        <a:xfrm>
          <a:off x="604851" y="557761"/>
          <a:ext cx="1401501" cy="1380000"/>
        </a:xfrm>
        <a:prstGeom prst="rect">
          <a:avLst/>
        </a:prstGeom>
        <a:blipFill rotWithShape="1">
          <a:blip xmlns:r="http://schemas.openxmlformats.org/officeDocument/2006/relationships" r:embed="rId1"/>
          <a:srcRect/>
          <a:stretch>
            <a:fillRect l="-19000" r="-1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D21270-1D9C-4C50-95DC-141ED7EFF036}">
      <dsp:nvSpPr>
        <dsp:cNvPr id="0" name=""/>
        <dsp:cNvSpPr/>
      </dsp:nvSpPr>
      <dsp:spPr>
        <a:xfrm>
          <a:off x="151038" y="2067598"/>
          <a:ext cx="2138906" cy="320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spc="150" baseline="0" dirty="0">
              <a:latin typeface="+mj-lt"/>
              <a:ea typeface="+mj-ea"/>
              <a:cs typeface="+mj-cs"/>
            </a:rPr>
            <a:t>Push Front</a:t>
          </a:r>
        </a:p>
      </dsp:txBody>
      <dsp:txXfrm>
        <a:off x="151038" y="2067598"/>
        <a:ext cx="2138906" cy="320835"/>
      </dsp:txXfrm>
    </dsp:sp>
    <dsp:sp modelId="{F61AE59C-13F7-4843-A21F-76F653F2F06F}">
      <dsp:nvSpPr>
        <dsp:cNvPr id="0" name=""/>
        <dsp:cNvSpPr/>
      </dsp:nvSpPr>
      <dsp:spPr>
        <a:xfrm>
          <a:off x="526480" y="2381185"/>
          <a:ext cx="1625483" cy="995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spc="50" baseline="0" dirty="0">
              <a:latin typeface="+mn-lt"/>
            </a:rPr>
            <a:t>Adding an element to the front of the deque</a:t>
          </a:r>
        </a:p>
      </dsp:txBody>
      <dsp:txXfrm>
        <a:off x="526480" y="2381185"/>
        <a:ext cx="1625483" cy="995788"/>
      </dsp:txXfrm>
    </dsp:sp>
    <dsp:sp modelId="{B60D9B89-ED71-4056-A821-D67A18688909}">
      <dsp:nvSpPr>
        <dsp:cNvPr id="0" name=""/>
        <dsp:cNvSpPr/>
      </dsp:nvSpPr>
      <dsp:spPr>
        <a:xfrm>
          <a:off x="2549109" y="564149"/>
          <a:ext cx="1389418" cy="1351321"/>
        </a:xfrm>
        <a:prstGeom prst="rect">
          <a:avLst/>
        </a:prstGeom>
        <a:blipFill rotWithShape="1">
          <a:blip xmlns:r="http://schemas.openxmlformats.org/officeDocument/2006/relationships" r:embed="rId2"/>
          <a:srcRect/>
          <a:stretch>
            <a:fillRect l="-32000" r="-3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6954F5-50D6-4785-9F9B-5EFBF991B617}">
      <dsp:nvSpPr>
        <dsp:cNvPr id="0" name=""/>
        <dsp:cNvSpPr/>
      </dsp:nvSpPr>
      <dsp:spPr>
        <a:xfrm>
          <a:off x="2298585" y="2125446"/>
          <a:ext cx="2138906" cy="320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spc="150" baseline="0" dirty="0">
              <a:latin typeface="Tenorite"/>
              <a:ea typeface="+mn-ea"/>
              <a:cs typeface="+mn-cs"/>
            </a:rPr>
            <a:t>Push Rear</a:t>
          </a:r>
        </a:p>
      </dsp:txBody>
      <dsp:txXfrm>
        <a:off x="2298585" y="2125446"/>
        <a:ext cx="2138906" cy="320835"/>
      </dsp:txXfrm>
    </dsp:sp>
    <dsp:sp modelId="{C6F4F5C8-A765-438E-B30E-44D9BCC1119D}">
      <dsp:nvSpPr>
        <dsp:cNvPr id="0" name=""/>
        <dsp:cNvSpPr/>
      </dsp:nvSpPr>
      <dsp:spPr>
        <a:xfrm>
          <a:off x="2459517" y="2551578"/>
          <a:ext cx="1733241" cy="735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spc="50" baseline="0" dirty="0">
              <a:latin typeface="+mn-lt"/>
            </a:rPr>
            <a:t>Adding an element to the rear of the deque</a:t>
          </a:r>
        </a:p>
      </dsp:txBody>
      <dsp:txXfrm>
        <a:off x="2459517" y="2551578"/>
        <a:ext cx="1733241" cy="735704"/>
      </dsp:txXfrm>
    </dsp:sp>
    <dsp:sp modelId="{83B6AB4E-0662-47D0-A3EE-C6C09E73E609}">
      <dsp:nvSpPr>
        <dsp:cNvPr id="0" name=""/>
        <dsp:cNvSpPr/>
      </dsp:nvSpPr>
      <dsp:spPr>
        <a:xfrm>
          <a:off x="5055863" y="1193588"/>
          <a:ext cx="748617" cy="748617"/>
        </a:xfrm>
        <a:prstGeom prst="rect">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BED57A-0739-4A3D-955A-C663A6F07D69}">
      <dsp:nvSpPr>
        <dsp:cNvPr id="0" name=""/>
        <dsp:cNvSpPr/>
      </dsp:nvSpPr>
      <dsp:spPr>
        <a:xfrm>
          <a:off x="4458389" y="1983592"/>
          <a:ext cx="2138906" cy="320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spc="150" baseline="0" dirty="0">
              <a:latin typeface="Tenorite"/>
              <a:ea typeface="+mn-ea"/>
              <a:cs typeface="+mn-cs"/>
            </a:rPr>
            <a:t>Pop Front</a:t>
          </a:r>
        </a:p>
      </dsp:txBody>
      <dsp:txXfrm>
        <a:off x="4458389" y="1983592"/>
        <a:ext cx="2138906" cy="320835"/>
      </dsp:txXfrm>
    </dsp:sp>
    <dsp:sp modelId="{70ACB278-1DAF-47B7-A14F-84D131279BE1}">
      <dsp:nvSpPr>
        <dsp:cNvPr id="0" name=""/>
        <dsp:cNvSpPr/>
      </dsp:nvSpPr>
      <dsp:spPr>
        <a:xfrm>
          <a:off x="4535603" y="2371974"/>
          <a:ext cx="1763720" cy="735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spc="50" baseline="0" dirty="0">
              <a:latin typeface="Tenorite"/>
              <a:ea typeface="+mn-ea"/>
              <a:cs typeface="+mn-cs"/>
            </a:rPr>
            <a:t>Removing an element from the front of the deque</a:t>
          </a:r>
        </a:p>
      </dsp:txBody>
      <dsp:txXfrm>
        <a:off x="4535603" y="2371974"/>
        <a:ext cx="1763720" cy="735704"/>
      </dsp:txXfrm>
    </dsp:sp>
    <dsp:sp modelId="{594073D1-9FA4-46B7-B9B6-63A6FF1BA926}">
      <dsp:nvSpPr>
        <dsp:cNvPr id="0" name=""/>
        <dsp:cNvSpPr/>
      </dsp:nvSpPr>
      <dsp:spPr>
        <a:xfrm>
          <a:off x="7196222" y="1134804"/>
          <a:ext cx="748617" cy="7486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23BA0A-4ADC-48A1-A04B-3188A06C8A8C}">
      <dsp:nvSpPr>
        <dsp:cNvPr id="0" name=""/>
        <dsp:cNvSpPr/>
      </dsp:nvSpPr>
      <dsp:spPr>
        <a:xfrm>
          <a:off x="6554367" y="1975200"/>
          <a:ext cx="2138906" cy="320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spc="150" baseline="0" dirty="0">
              <a:latin typeface="Tenorite"/>
              <a:ea typeface="+mn-ea"/>
              <a:cs typeface="+mn-cs"/>
            </a:rPr>
            <a:t>Pop Rear</a:t>
          </a:r>
        </a:p>
      </dsp:txBody>
      <dsp:txXfrm>
        <a:off x="6554367" y="1975200"/>
        <a:ext cx="2138906" cy="320835"/>
      </dsp:txXfrm>
    </dsp:sp>
    <dsp:sp modelId="{6203956D-A261-4FB1-929C-6386AF880B35}">
      <dsp:nvSpPr>
        <dsp:cNvPr id="0" name=""/>
        <dsp:cNvSpPr/>
      </dsp:nvSpPr>
      <dsp:spPr>
        <a:xfrm>
          <a:off x="6865086" y="2240717"/>
          <a:ext cx="1602190" cy="977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spc="50" baseline="0" dirty="0">
              <a:latin typeface="Tenorite"/>
              <a:ea typeface="+mn-ea"/>
              <a:cs typeface="+mn-cs"/>
            </a:rPr>
            <a:t>Removing an element from the rear of the deque</a:t>
          </a:r>
        </a:p>
      </dsp:txBody>
      <dsp:txXfrm>
        <a:off x="6865086" y="2240717"/>
        <a:ext cx="1602190" cy="977100"/>
      </dsp:txXfrm>
    </dsp:sp>
    <dsp:sp modelId="{8B15FC45-09D9-4075-8935-C22656B7E612}">
      <dsp:nvSpPr>
        <dsp:cNvPr id="0" name=""/>
        <dsp:cNvSpPr/>
      </dsp:nvSpPr>
      <dsp:spPr>
        <a:xfrm>
          <a:off x="8909150" y="737125"/>
          <a:ext cx="989791" cy="1024662"/>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454E82-FD88-4BB7-BABB-0F682F6DC417}">
      <dsp:nvSpPr>
        <dsp:cNvPr id="0" name=""/>
        <dsp:cNvSpPr/>
      </dsp:nvSpPr>
      <dsp:spPr>
        <a:xfrm>
          <a:off x="8363860" y="1970223"/>
          <a:ext cx="2138906" cy="320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spc="150" baseline="0" dirty="0">
              <a:latin typeface="Tenorite"/>
              <a:ea typeface="+mn-ea"/>
              <a:cs typeface="+mn-cs"/>
            </a:rPr>
            <a:t>Clear</a:t>
          </a:r>
        </a:p>
      </dsp:txBody>
      <dsp:txXfrm>
        <a:off x="8363860" y="1970223"/>
        <a:ext cx="2138906" cy="320835"/>
      </dsp:txXfrm>
    </dsp:sp>
    <dsp:sp modelId="{338BDD7D-6CB8-489C-B634-52D8E03B5B6F}">
      <dsp:nvSpPr>
        <dsp:cNvPr id="0" name=""/>
        <dsp:cNvSpPr/>
      </dsp:nvSpPr>
      <dsp:spPr>
        <a:xfrm>
          <a:off x="8572832" y="2075031"/>
          <a:ext cx="1707103" cy="862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ctr" defTabSz="711200">
            <a:lnSpc>
              <a:spcPct val="100000"/>
            </a:lnSpc>
            <a:spcBef>
              <a:spcPct val="0"/>
            </a:spcBef>
            <a:spcAft>
              <a:spcPct val="35000"/>
            </a:spcAft>
            <a:buNone/>
          </a:pPr>
          <a:r>
            <a:rPr lang="en-US" sz="1600" kern="1200" spc="50" baseline="0" dirty="0">
              <a:latin typeface="Tenorite"/>
              <a:ea typeface="+mn-ea"/>
              <a:cs typeface="+mn-cs"/>
            </a:rPr>
            <a:t>Clear the deque</a:t>
          </a:r>
        </a:p>
      </dsp:txBody>
      <dsp:txXfrm>
        <a:off x="8572832" y="2075031"/>
        <a:ext cx="1707103" cy="86215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11/1/2021</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stack  can add and remove elements from both end, </a:t>
            </a:r>
            <a:r>
              <a:rPr lang="en-NZ" sz="1800" dirty="0">
                <a:solidFill>
                  <a:srgbClr val="000000"/>
                </a:solidFill>
                <a:effectLst/>
                <a:latin typeface="Calibri" panose="020F0502020204030204" pitchFamily="34" charset="0"/>
                <a:ea typeface="Calibri" panose="020F0502020204030204" pitchFamily="34" charset="0"/>
              </a:rPr>
              <a:t>this data structure is not restricted by FIFO(First in first out) rule as in a stack or LIFO(Last in first out) rule as in queue</a:t>
            </a:r>
          </a:p>
          <a:p>
            <a:endParaRPr lang="en-NZ" sz="1800" dirty="0">
              <a:solidFill>
                <a:srgbClr val="000000"/>
              </a:solidFill>
              <a:effectLst/>
              <a:latin typeface="Calibri" panose="020F0502020204030204" pitchFamily="34" charset="0"/>
            </a:endParaRPr>
          </a:p>
          <a:p>
            <a:r>
              <a:rPr lang="en-NZ" sz="1800" dirty="0">
                <a:solidFill>
                  <a:srgbClr val="000000"/>
                </a:solidFill>
                <a:effectLst/>
                <a:latin typeface="Calibri" panose="020F0502020204030204" pitchFamily="34" charset="0"/>
                <a:ea typeface="Calibri" panose="020F0502020204030204" pitchFamily="34" charset="0"/>
              </a:rPr>
              <a:t>Assuming we have 2 processors and each processor has a process to execute. Each processor has been assigned with a process or a job, and each process contains multiple threats. Each process maintains a deque that consists of threads that are ready to be executed. The processor executes a process, and if a process creates a child process then that process will be inserted at the front of the deque of the parent process. Suppose the processor P</a:t>
            </a:r>
            <a:r>
              <a:rPr lang="en-NZ" sz="1800" baseline="-25000" dirty="0">
                <a:solidFill>
                  <a:srgbClr val="000000"/>
                </a:solidFill>
                <a:effectLst/>
                <a:latin typeface="Calibri" panose="020F0502020204030204" pitchFamily="34" charset="0"/>
                <a:ea typeface="Calibri" panose="020F0502020204030204" pitchFamily="34" charset="0"/>
              </a:rPr>
              <a:t>2</a:t>
            </a:r>
            <a:r>
              <a:rPr lang="en-NZ" sz="1800" dirty="0">
                <a:solidFill>
                  <a:srgbClr val="000000"/>
                </a:solidFill>
                <a:effectLst/>
                <a:latin typeface="Calibri" panose="020F0502020204030204" pitchFamily="34" charset="0"/>
                <a:ea typeface="Calibri" panose="020F0502020204030204" pitchFamily="34" charset="0"/>
              </a:rPr>
              <a:t> has completed the execution of all its threads then it “steals” the thread from the rear end of the processor P</a:t>
            </a:r>
            <a:r>
              <a:rPr lang="en-NZ" sz="1800" baseline="-25000" dirty="0">
                <a:solidFill>
                  <a:srgbClr val="000000"/>
                </a:solidFill>
                <a:effectLst/>
                <a:latin typeface="Calibri" panose="020F0502020204030204" pitchFamily="34" charset="0"/>
                <a:ea typeface="Calibri" panose="020F0502020204030204" pitchFamily="34" charset="0"/>
              </a:rPr>
              <a:t>1</a:t>
            </a:r>
            <a:r>
              <a:rPr lang="en-NZ" sz="1800" dirty="0">
                <a:solidFill>
                  <a:srgbClr val="000000"/>
                </a:solidFill>
                <a:effectLst/>
                <a:latin typeface="Calibri" panose="020F0502020204030204" pitchFamily="34" charset="0"/>
                <a:ea typeface="Calibri" panose="020F0502020204030204" pitchFamily="34" charset="0"/>
              </a:rPr>
              <a:t> and adds to the front end of the processor P</a:t>
            </a:r>
            <a:r>
              <a:rPr lang="en-NZ" sz="1800" baseline="-25000" dirty="0">
                <a:solidFill>
                  <a:srgbClr val="000000"/>
                </a:solidFill>
                <a:effectLst/>
                <a:latin typeface="Calibri" panose="020F0502020204030204" pitchFamily="34" charset="0"/>
                <a:ea typeface="Calibri" panose="020F0502020204030204" pitchFamily="34" charset="0"/>
              </a:rPr>
              <a:t>2</a:t>
            </a:r>
            <a:r>
              <a:rPr lang="en-NZ" sz="1800" dirty="0">
                <a:solidFill>
                  <a:srgbClr val="000000"/>
                </a:solidFill>
                <a:effectLst/>
                <a:latin typeface="Calibri" panose="020F0502020204030204" pitchFamily="34" charset="0"/>
                <a:ea typeface="Calibri" panose="020F0502020204030204" pitchFamily="34" charset="0"/>
              </a:rPr>
              <a:t>. The processor P</a:t>
            </a:r>
            <a:r>
              <a:rPr lang="en-NZ" sz="1800" baseline="-25000" dirty="0">
                <a:solidFill>
                  <a:srgbClr val="000000"/>
                </a:solidFill>
                <a:effectLst/>
                <a:latin typeface="Calibri" panose="020F0502020204030204" pitchFamily="34" charset="0"/>
                <a:ea typeface="Calibri" panose="020F0502020204030204" pitchFamily="34" charset="0"/>
              </a:rPr>
              <a:t>2</a:t>
            </a:r>
            <a:r>
              <a:rPr lang="en-NZ" sz="1800" dirty="0">
                <a:solidFill>
                  <a:srgbClr val="000000"/>
                </a:solidFill>
                <a:effectLst/>
                <a:latin typeface="Calibri" panose="020F0502020204030204" pitchFamily="34" charset="0"/>
                <a:ea typeface="Calibri" panose="020F0502020204030204" pitchFamily="34" charset="0"/>
              </a:rPr>
              <a:t> will take the thread from the front end; therefore, the deletion takes from both the ends, i.e., front and rear end</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316327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solidFill>
                  <a:srgbClr val="000000"/>
                </a:solidFill>
                <a:effectLst/>
                <a:latin typeface="Calibri" panose="020F0502020204030204" pitchFamily="34" charset="0"/>
                <a:ea typeface="Calibri" panose="020F0502020204030204" pitchFamily="34" charset="0"/>
              </a:rPr>
              <a:t>Assuming we have 2 processors and each processor has a process to execute. Each processor has been assigned with a process or a job, and each process contains multiple threats. Each process maintains a deque that consists of threads that are ready to be executed. The processor executes a process, and if a process creates a child process then that process will be inserted at the front of the deque of the parent process. Suppose the processor P</a:t>
            </a:r>
            <a:r>
              <a:rPr lang="en-NZ" sz="1200" baseline="-25000" dirty="0">
                <a:solidFill>
                  <a:srgbClr val="000000"/>
                </a:solidFill>
                <a:effectLst/>
                <a:latin typeface="Calibri" panose="020F0502020204030204" pitchFamily="34" charset="0"/>
                <a:ea typeface="Calibri" panose="020F0502020204030204" pitchFamily="34" charset="0"/>
              </a:rPr>
              <a:t>2</a:t>
            </a:r>
            <a:r>
              <a:rPr lang="en-NZ" sz="1200" dirty="0">
                <a:solidFill>
                  <a:srgbClr val="000000"/>
                </a:solidFill>
                <a:effectLst/>
                <a:latin typeface="Calibri" panose="020F0502020204030204" pitchFamily="34" charset="0"/>
                <a:ea typeface="Calibri" panose="020F0502020204030204" pitchFamily="34" charset="0"/>
              </a:rPr>
              <a:t> has completed the execution of all its threads then it “steals” the thread from the rear end of the processor P</a:t>
            </a:r>
            <a:r>
              <a:rPr lang="en-NZ" sz="1200" baseline="-25000" dirty="0">
                <a:solidFill>
                  <a:srgbClr val="000000"/>
                </a:solidFill>
                <a:effectLst/>
                <a:latin typeface="Calibri" panose="020F0502020204030204" pitchFamily="34" charset="0"/>
                <a:ea typeface="Calibri" panose="020F0502020204030204" pitchFamily="34" charset="0"/>
              </a:rPr>
              <a:t>1</a:t>
            </a:r>
            <a:r>
              <a:rPr lang="en-NZ" sz="1200" dirty="0">
                <a:solidFill>
                  <a:srgbClr val="000000"/>
                </a:solidFill>
                <a:effectLst/>
                <a:latin typeface="Calibri" panose="020F0502020204030204" pitchFamily="34" charset="0"/>
                <a:ea typeface="Calibri" panose="020F0502020204030204" pitchFamily="34" charset="0"/>
              </a:rPr>
              <a:t> and adds to the front end of the processor P</a:t>
            </a:r>
            <a:r>
              <a:rPr lang="en-NZ" sz="1200" baseline="-25000" dirty="0">
                <a:solidFill>
                  <a:srgbClr val="000000"/>
                </a:solidFill>
                <a:effectLst/>
                <a:latin typeface="Calibri" panose="020F0502020204030204" pitchFamily="34" charset="0"/>
                <a:ea typeface="Calibri" panose="020F0502020204030204" pitchFamily="34" charset="0"/>
              </a:rPr>
              <a:t>2</a:t>
            </a:r>
            <a:r>
              <a:rPr lang="en-NZ" sz="1200" dirty="0">
                <a:solidFill>
                  <a:srgbClr val="000000"/>
                </a:solidFill>
                <a:effectLst/>
                <a:latin typeface="Calibri" panose="020F0502020204030204" pitchFamily="34" charset="0"/>
                <a:ea typeface="Calibri" panose="020F0502020204030204" pitchFamily="34" charset="0"/>
              </a:rPr>
              <a:t>. The processor P</a:t>
            </a:r>
            <a:r>
              <a:rPr lang="en-NZ" sz="1200" baseline="-25000" dirty="0">
                <a:solidFill>
                  <a:srgbClr val="000000"/>
                </a:solidFill>
                <a:effectLst/>
                <a:latin typeface="Calibri" panose="020F0502020204030204" pitchFamily="34" charset="0"/>
                <a:ea typeface="Calibri" panose="020F0502020204030204" pitchFamily="34" charset="0"/>
              </a:rPr>
              <a:t>2</a:t>
            </a:r>
            <a:r>
              <a:rPr lang="en-NZ" sz="1200" dirty="0">
                <a:solidFill>
                  <a:srgbClr val="000000"/>
                </a:solidFill>
                <a:effectLst/>
                <a:latin typeface="Calibri" panose="020F0502020204030204" pitchFamily="34" charset="0"/>
                <a:ea typeface="Calibri" panose="020F0502020204030204" pitchFamily="34" charset="0"/>
              </a:rPr>
              <a:t> will take the thread from the front end; therefore, the deletion takes from both the ends, i.e., front and rear end</a:t>
            </a:r>
            <a:endParaRPr lang="en-US"/>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1939009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uses less memory as the deque is dynamically sized, means its size can keep growing without any predetermined size</a:t>
            </a:r>
          </a:p>
          <a:p>
            <a:endParaRPr lang="en-US" dirty="0"/>
          </a:p>
          <a:p>
            <a:r>
              <a:rPr lang="en-US" dirty="0"/>
              <a:t>As I mentioned above, its size on the memory will shrink depending on the amount of element it has</a:t>
            </a:r>
          </a:p>
          <a:p>
            <a:endParaRPr lang="en-US" dirty="0"/>
          </a:p>
          <a:p>
            <a:r>
              <a:rPr lang="en-US" dirty="0"/>
              <a:t>All operation just need to be executed once</a:t>
            </a: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4000164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1419537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Recently visited URLs are added to the front of the deque and the URL at the back of the deque is removed after some specified number of insertions at the front.</a:t>
            </a:r>
          </a:p>
          <a:p>
            <a:endParaRPr lang="en-US" dirty="0"/>
          </a:p>
          <a:p>
            <a:r>
              <a:rPr lang="en-NZ" sz="1800" dirty="0">
                <a:solidFill>
                  <a:srgbClr val="000000"/>
                </a:solidFill>
                <a:effectLst/>
                <a:latin typeface="Calibri" panose="020F0502020204030204" pitchFamily="34" charset="0"/>
                <a:ea typeface="Calibri" panose="020F0502020204030204" pitchFamily="34" charset="0"/>
              </a:rPr>
              <a:t>application’s list of undo operations.</a:t>
            </a:r>
          </a:p>
          <a:p>
            <a:endParaRPr lang="en-NZ" sz="1800"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commonly used in a multi-threading processor.</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27219277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diagramLayout" Target="../diagrams/layout1.xml"/><Relationship Id="rId7" Type="http://schemas.openxmlformats.org/officeDocument/2006/relationships/image" Target="../media/image29.png"/><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11" Type="http://schemas.openxmlformats.org/officeDocument/2006/relationships/image" Target="../media/image33.png"/><Relationship Id="rId5" Type="http://schemas.openxmlformats.org/officeDocument/2006/relationships/diagramColors" Target="../diagrams/colors1.xml"/><Relationship Id="rId10" Type="http://schemas.openxmlformats.org/officeDocument/2006/relationships/image" Target="../media/image32.png"/><Relationship Id="rId4" Type="http://schemas.openxmlformats.org/officeDocument/2006/relationships/diagramQuickStyle" Target="../diagrams/quickStyle1.xml"/><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21.jp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DEQUE</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769522"/>
          </a:xfrm>
        </p:spPr>
        <p:txBody>
          <a:bodyPr>
            <a:normAutofit/>
          </a:bodyPr>
          <a:lstStyle/>
          <a:p>
            <a:r>
              <a:rPr lang="en-US" dirty="0"/>
              <a:t>Sabrian Jufenlindo (1548517)</a:t>
            </a:r>
          </a:p>
          <a:p>
            <a:r>
              <a:rPr lang="en-US" dirty="0"/>
              <a:t>Data Structures and Algorithms (Deque)</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nchor="ctr">
            <a:normAutofit/>
          </a:bodyPr>
          <a:lstStyle/>
          <a:p>
            <a:r>
              <a:rPr lang="en-US" dirty="0"/>
              <a:t>CODE IMPLEMENTATION</a:t>
            </a:r>
          </a:p>
        </p:txBody>
      </p:sp>
      <p:sp>
        <p:nvSpPr>
          <p:cNvPr id="6" name="Date Placeholder 5">
            <a:extLst>
              <a:ext uri="{FF2B5EF4-FFF2-40B4-BE49-F238E27FC236}">
                <a16:creationId xmlns:a16="http://schemas.microsoft.com/office/drawing/2014/main" id="{3627CC26-34EF-4BB9-B289-9EC56B07D1E6}"/>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2021</a:t>
            </a:r>
          </a:p>
        </p:txBody>
      </p:sp>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Deque</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10</a:t>
            </a:fld>
            <a:endParaRPr lang="en-US"/>
          </a:p>
        </p:txBody>
      </p:sp>
      <p:graphicFrame>
        <p:nvGraphicFramePr>
          <p:cNvPr id="33" name="Content Placeholder 3" descr="Timeline Placeholder ">
            <a:extLst>
              <a:ext uri="{FF2B5EF4-FFF2-40B4-BE49-F238E27FC236}">
                <a16:creationId xmlns:a16="http://schemas.microsoft.com/office/drawing/2014/main" id="{7BC1F95D-CCD2-421B-B06B-706699FAAD5D}"/>
              </a:ext>
            </a:extLst>
          </p:cNvPr>
          <p:cNvGraphicFramePr>
            <a:graphicFrameLocks noGrp="1"/>
          </p:cNvGraphicFramePr>
          <p:nvPr>
            <p:ph type="dgm" sz="quarter" idx="15"/>
            <p:extLst>
              <p:ext uri="{D42A27DB-BD31-4B8C-83A1-F6EECF244321}">
                <p14:modId xmlns:p14="http://schemas.microsoft.com/office/powerpoint/2010/main" val="1002389375"/>
              </p:ext>
            </p:extLst>
          </p:nvPr>
        </p:nvGraphicFramePr>
        <p:xfrm>
          <a:off x="0" y="1978210"/>
          <a:ext cx="12192000" cy="42539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descr="Bullseye">
            <a:extLst>
              <a:ext uri="{FF2B5EF4-FFF2-40B4-BE49-F238E27FC236}">
                <a16:creationId xmlns:a16="http://schemas.microsoft.com/office/drawing/2014/main" id="{F6116E95-A2C8-46AE-9B81-949EB1B1A754}"/>
              </a:ext>
            </a:extLst>
          </p:cNvPr>
          <p:cNvSpPr/>
          <p:nvPr/>
        </p:nvSpPr>
        <p:spPr>
          <a:xfrm>
            <a:off x="10730917" y="3052371"/>
            <a:ext cx="748617" cy="748617"/>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grpSp>
        <p:nvGrpSpPr>
          <p:cNvPr id="11" name="Group 10">
            <a:extLst>
              <a:ext uri="{FF2B5EF4-FFF2-40B4-BE49-F238E27FC236}">
                <a16:creationId xmlns:a16="http://schemas.microsoft.com/office/drawing/2014/main" id="{39331CB3-F283-4068-931F-08D41B1367E9}"/>
              </a:ext>
            </a:extLst>
          </p:cNvPr>
          <p:cNvGrpSpPr/>
          <p:nvPr/>
        </p:nvGrpSpPr>
        <p:grpSpPr>
          <a:xfrm>
            <a:off x="5026547" y="3268582"/>
            <a:ext cx="7228028" cy="993578"/>
            <a:chOff x="8388650" y="1697841"/>
            <a:chExt cx="7228028" cy="993578"/>
          </a:xfrm>
        </p:grpSpPr>
        <p:sp>
          <p:nvSpPr>
            <p:cNvPr id="12" name="Rectangle 11">
              <a:extLst>
                <a:ext uri="{FF2B5EF4-FFF2-40B4-BE49-F238E27FC236}">
                  <a16:creationId xmlns:a16="http://schemas.microsoft.com/office/drawing/2014/main" id="{B23059A8-A3D3-42D1-AB85-E2A658A99CFC}"/>
                </a:ext>
              </a:extLst>
            </p:cNvPr>
            <p:cNvSpPr/>
            <p:nvPr/>
          </p:nvSpPr>
          <p:spPr>
            <a:xfrm>
              <a:off x="8388650" y="1697841"/>
              <a:ext cx="2138906" cy="3208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TextBox 12">
              <a:extLst>
                <a:ext uri="{FF2B5EF4-FFF2-40B4-BE49-F238E27FC236}">
                  <a16:creationId xmlns:a16="http://schemas.microsoft.com/office/drawing/2014/main" id="{785F3389-BF86-4857-8775-9374053C2819}"/>
                </a:ext>
              </a:extLst>
            </p:cNvPr>
            <p:cNvSpPr txBox="1"/>
            <p:nvPr/>
          </p:nvSpPr>
          <p:spPr>
            <a:xfrm>
              <a:off x="13477772" y="2370584"/>
              <a:ext cx="2138906" cy="3208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spc="150" baseline="0" dirty="0" err="1">
                  <a:latin typeface="Tenorite"/>
                  <a:ea typeface="+mn-ea"/>
                  <a:cs typeface="+mn-cs"/>
                </a:rPr>
                <a:t>isEmpty</a:t>
              </a:r>
              <a:endParaRPr lang="en-US" sz="2100" kern="1200" spc="150" baseline="0" dirty="0">
                <a:latin typeface="Tenorite"/>
                <a:ea typeface="+mn-ea"/>
                <a:cs typeface="+mn-cs"/>
              </a:endParaRPr>
            </a:p>
          </p:txBody>
        </p:sp>
      </p:grpSp>
      <p:grpSp>
        <p:nvGrpSpPr>
          <p:cNvPr id="14" name="Group 13">
            <a:extLst>
              <a:ext uri="{FF2B5EF4-FFF2-40B4-BE49-F238E27FC236}">
                <a16:creationId xmlns:a16="http://schemas.microsoft.com/office/drawing/2014/main" id="{D09FF810-8170-4B87-A874-44F4E4D43AD6}"/>
              </a:ext>
            </a:extLst>
          </p:cNvPr>
          <p:cNvGrpSpPr/>
          <p:nvPr/>
        </p:nvGrpSpPr>
        <p:grpSpPr>
          <a:xfrm>
            <a:off x="10227444" y="4105167"/>
            <a:ext cx="1949018" cy="1208296"/>
            <a:chOff x="8373438" y="1819969"/>
            <a:chExt cx="2264850" cy="1372091"/>
          </a:xfrm>
        </p:grpSpPr>
        <p:sp>
          <p:nvSpPr>
            <p:cNvPr id="15" name="Rectangle 14">
              <a:extLst>
                <a:ext uri="{FF2B5EF4-FFF2-40B4-BE49-F238E27FC236}">
                  <a16:creationId xmlns:a16="http://schemas.microsoft.com/office/drawing/2014/main" id="{05C4E71E-8492-4919-95C8-1195A80BECE8}"/>
                </a:ext>
              </a:extLst>
            </p:cNvPr>
            <p:cNvSpPr/>
            <p:nvPr/>
          </p:nvSpPr>
          <p:spPr>
            <a:xfrm>
              <a:off x="8499382" y="1819969"/>
              <a:ext cx="2138906" cy="136790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TextBox 15">
              <a:extLst>
                <a:ext uri="{FF2B5EF4-FFF2-40B4-BE49-F238E27FC236}">
                  <a16:creationId xmlns:a16="http://schemas.microsoft.com/office/drawing/2014/main" id="{B762C3F4-297D-4EDB-A1D2-9D3BFFAE8CB9}"/>
                </a:ext>
              </a:extLst>
            </p:cNvPr>
            <p:cNvSpPr txBox="1"/>
            <p:nvPr/>
          </p:nvSpPr>
          <p:spPr>
            <a:xfrm>
              <a:off x="8373438" y="1824152"/>
              <a:ext cx="2040043" cy="136790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82880" tIns="182880" rIns="182880" bIns="182880" numCol="1" spcCol="1270" anchor="t" anchorCtr="0">
              <a:noAutofit/>
            </a:bodyPr>
            <a:lstStyle/>
            <a:p>
              <a:pPr marL="0" lvl="0" indent="0" algn="ctr" defTabSz="711200">
                <a:lnSpc>
                  <a:spcPct val="100000"/>
                </a:lnSpc>
                <a:spcBef>
                  <a:spcPct val="0"/>
                </a:spcBef>
                <a:spcAft>
                  <a:spcPct val="35000"/>
                </a:spcAft>
                <a:buNone/>
              </a:pPr>
              <a:r>
                <a:rPr lang="en-US" sz="1600" kern="1200" spc="50" baseline="0" dirty="0">
                  <a:latin typeface="Tenorite"/>
                  <a:ea typeface="+mn-ea"/>
                  <a:cs typeface="+mn-cs"/>
                </a:rPr>
                <a:t>Checking if deque is empty</a:t>
              </a:r>
            </a:p>
          </p:txBody>
        </p:sp>
      </p:grpSp>
      <p:pic>
        <p:nvPicPr>
          <p:cNvPr id="4" name="Picture 3" descr="Application&#10;&#10;Description automatically generated with low confidence">
            <a:extLst>
              <a:ext uri="{FF2B5EF4-FFF2-40B4-BE49-F238E27FC236}">
                <a16:creationId xmlns:a16="http://schemas.microsoft.com/office/drawing/2014/main" id="{CC3686B6-2B00-4713-8D2C-89D205A56FA6}"/>
              </a:ext>
            </a:extLst>
          </p:cNvPr>
          <p:cNvPicPr>
            <a:picLocks noChangeAspect="1"/>
          </p:cNvPicPr>
          <p:nvPr/>
        </p:nvPicPr>
        <p:blipFill rotWithShape="1">
          <a:blip r:embed="rId9"/>
          <a:srcRect r="78574" b="72298"/>
          <a:stretch/>
        </p:blipFill>
        <p:spPr>
          <a:xfrm>
            <a:off x="4749553" y="2579419"/>
            <a:ext cx="1577895" cy="1361906"/>
          </a:xfrm>
          <a:prstGeom prst="rect">
            <a:avLst/>
          </a:prstGeom>
        </p:spPr>
      </p:pic>
      <p:pic>
        <p:nvPicPr>
          <p:cNvPr id="17" name="Picture 16" descr="A picture containing application&#10;&#10;Description automatically generated">
            <a:extLst>
              <a:ext uri="{FF2B5EF4-FFF2-40B4-BE49-F238E27FC236}">
                <a16:creationId xmlns:a16="http://schemas.microsoft.com/office/drawing/2014/main" id="{778DDE90-D0EA-403E-AD13-4143A8142FDE}"/>
              </a:ext>
            </a:extLst>
          </p:cNvPr>
          <p:cNvPicPr>
            <a:picLocks noChangeAspect="1"/>
          </p:cNvPicPr>
          <p:nvPr/>
        </p:nvPicPr>
        <p:blipFill rotWithShape="1">
          <a:blip r:embed="rId10"/>
          <a:srcRect r="84641" b="72966"/>
          <a:stretch/>
        </p:blipFill>
        <p:spPr>
          <a:xfrm>
            <a:off x="7031115" y="2475963"/>
            <a:ext cx="1279519" cy="1503400"/>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C006110B-6452-4B05-B986-85240C053AD7}"/>
              </a:ext>
            </a:extLst>
          </p:cNvPr>
          <p:cNvPicPr>
            <a:picLocks noChangeAspect="1"/>
          </p:cNvPicPr>
          <p:nvPr/>
        </p:nvPicPr>
        <p:blipFill rotWithShape="1">
          <a:blip r:embed="rId11"/>
          <a:srcRect l="23000" t="8155" r="20870" b="6407"/>
          <a:stretch/>
        </p:blipFill>
        <p:spPr>
          <a:xfrm>
            <a:off x="10307342" y="2156914"/>
            <a:ext cx="1755560" cy="1782569"/>
          </a:xfrm>
          <a:prstGeom prst="rect">
            <a:avLst/>
          </a:prstGeom>
        </p:spPr>
      </p:pic>
    </p:spTree>
    <p:extLst>
      <p:ext uri="{BB962C8B-B14F-4D97-AF65-F5344CB8AC3E}">
        <p14:creationId xmlns:p14="http://schemas.microsoft.com/office/powerpoint/2010/main" val="2896385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2112" y="532254"/>
            <a:ext cx="8421688" cy="1325563"/>
          </a:xfrm>
        </p:spPr>
        <p:txBody>
          <a:bodyPr/>
          <a:lstStyle/>
          <a:p>
            <a:r>
              <a:rPr lang="en-US" dirty="0"/>
              <a:t>Push front</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2021</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Deque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pic>
        <p:nvPicPr>
          <p:cNvPr id="19" name="Picture 18">
            <a:extLst>
              <a:ext uri="{FF2B5EF4-FFF2-40B4-BE49-F238E27FC236}">
                <a16:creationId xmlns:a16="http://schemas.microsoft.com/office/drawing/2014/main" id="{657606A9-400D-4AE9-B37D-162B3000F211}"/>
              </a:ext>
            </a:extLst>
          </p:cNvPr>
          <p:cNvPicPr>
            <a:picLocks noChangeAspect="1"/>
          </p:cNvPicPr>
          <p:nvPr/>
        </p:nvPicPr>
        <p:blipFill>
          <a:blip r:embed="rId2"/>
          <a:stretch>
            <a:fillRect/>
          </a:stretch>
        </p:blipFill>
        <p:spPr>
          <a:xfrm>
            <a:off x="2508382" y="1631809"/>
            <a:ext cx="4993885" cy="4392380"/>
          </a:xfrm>
          <a:prstGeom prst="rect">
            <a:avLst/>
          </a:prstGeom>
        </p:spPr>
      </p:pic>
    </p:spTree>
    <p:extLst>
      <p:ext uri="{BB962C8B-B14F-4D97-AF65-F5344CB8AC3E}">
        <p14:creationId xmlns:p14="http://schemas.microsoft.com/office/powerpoint/2010/main" val="1663780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2112" y="532254"/>
            <a:ext cx="8421688" cy="1325563"/>
          </a:xfrm>
        </p:spPr>
        <p:txBody>
          <a:bodyPr/>
          <a:lstStyle/>
          <a:p>
            <a:r>
              <a:rPr lang="en-US" dirty="0"/>
              <a:t>Push REAR</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2021</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Deque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pic>
        <p:nvPicPr>
          <p:cNvPr id="4" name="Picture 3">
            <a:extLst>
              <a:ext uri="{FF2B5EF4-FFF2-40B4-BE49-F238E27FC236}">
                <a16:creationId xmlns:a16="http://schemas.microsoft.com/office/drawing/2014/main" id="{35F840C5-6080-4FD0-A13C-40F5B7F96438}"/>
              </a:ext>
            </a:extLst>
          </p:cNvPr>
          <p:cNvPicPr>
            <a:picLocks noChangeAspect="1"/>
          </p:cNvPicPr>
          <p:nvPr/>
        </p:nvPicPr>
        <p:blipFill>
          <a:blip r:embed="rId2"/>
          <a:stretch>
            <a:fillRect/>
          </a:stretch>
        </p:blipFill>
        <p:spPr>
          <a:xfrm>
            <a:off x="2619145" y="1622282"/>
            <a:ext cx="5114344" cy="4670904"/>
          </a:xfrm>
          <a:prstGeom prst="rect">
            <a:avLst/>
          </a:prstGeom>
        </p:spPr>
      </p:pic>
    </p:spTree>
    <p:extLst>
      <p:ext uri="{BB962C8B-B14F-4D97-AF65-F5344CB8AC3E}">
        <p14:creationId xmlns:p14="http://schemas.microsoft.com/office/powerpoint/2010/main" val="1758792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2112" y="532254"/>
            <a:ext cx="8421688" cy="1325563"/>
          </a:xfrm>
        </p:spPr>
        <p:txBody>
          <a:bodyPr/>
          <a:lstStyle/>
          <a:p>
            <a:r>
              <a:rPr lang="en-US" dirty="0"/>
              <a:t>POP FRONT</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2021</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Deque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pic>
        <p:nvPicPr>
          <p:cNvPr id="5" name="Picture 4">
            <a:extLst>
              <a:ext uri="{FF2B5EF4-FFF2-40B4-BE49-F238E27FC236}">
                <a16:creationId xmlns:a16="http://schemas.microsoft.com/office/drawing/2014/main" id="{6378CF35-BFB3-4427-81E2-D8F7C3A20033}"/>
              </a:ext>
            </a:extLst>
          </p:cNvPr>
          <p:cNvPicPr>
            <a:picLocks noChangeAspect="1"/>
          </p:cNvPicPr>
          <p:nvPr/>
        </p:nvPicPr>
        <p:blipFill>
          <a:blip r:embed="rId2"/>
          <a:stretch>
            <a:fillRect/>
          </a:stretch>
        </p:blipFill>
        <p:spPr>
          <a:xfrm>
            <a:off x="2618207" y="1472817"/>
            <a:ext cx="3947963" cy="4860609"/>
          </a:xfrm>
          <a:prstGeom prst="rect">
            <a:avLst/>
          </a:prstGeom>
        </p:spPr>
      </p:pic>
    </p:spTree>
    <p:extLst>
      <p:ext uri="{BB962C8B-B14F-4D97-AF65-F5344CB8AC3E}">
        <p14:creationId xmlns:p14="http://schemas.microsoft.com/office/powerpoint/2010/main" val="3873822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2112" y="532254"/>
            <a:ext cx="8421688" cy="1325563"/>
          </a:xfrm>
        </p:spPr>
        <p:txBody>
          <a:bodyPr/>
          <a:lstStyle/>
          <a:p>
            <a:r>
              <a:rPr lang="en-US" dirty="0"/>
              <a:t>POP REAR</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2021</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Deque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pic>
        <p:nvPicPr>
          <p:cNvPr id="4" name="Picture 3">
            <a:extLst>
              <a:ext uri="{FF2B5EF4-FFF2-40B4-BE49-F238E27FC236}">
                <a16:creationId xmlns:a16="http://schemas.microsoft.com/office/drawing/2014/main" id="{7795FFD3-CA82-4D7D-9BED-A9ECF54AF1A9}"/>
              </a:ext>
            </a:extLst>
          </p:cNvPr>
          <p:cNvPicPr>
            <a:picLocks noChangeAspect="1"/>
          </p:cNvPicPr>
          <p:nvPr/>
        </p:nvPicPr>
        <p:blipFill>
          <a:blip r:embed="rId2"/>
          <a:stretch>
            <a:fillRect/>
          </a:stretch>
        </p:blipFill>
        <p:spPr>
          <a:xfrm>
            <a:off x="2523626" y="1469209"/>
            <a:ext cx="3770170" cy="4886140"/>
          </a:xfrm>
          <a:prstGeom prst="rect">
            <a:avLst/>
          </a:prstGeom>
        </p:spPr>
      </p:pic>
    </p:spTree>
    <p:extLst>
      <p:ext uri="{BB962C8B-B14F-4D97-AF65-F5344CB8AC3E}">
        <p14:creationId xmlns:p14="http://schemas.microsoft.com/office/powerpoint/2010/main" val="2429113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2112" y="532254"/>
            <a:ext cx="8421688" cy="1325563"/>
          </a:xfrm>
        </p:spPr>
        <p:txBody>
          <a:bodyPr/>
          <a:lstStyle/>
          <a:p>
            <a:r>
              <a:rPr lang="en-US" dirty="0"/>
              <a:t>CLEAR</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2021</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Deque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pic>
        <p:nvPicPr>
          <p:cNvPr id="5" name="Picture 4">
            <a:extLst>
              <a:ext uri="{FF2B5EF4-FFF2-40B4-BE49-F238E27FC236}">
                <a16:creationId xmlns:a16="http://schemas.microsoft.com/office/drawing/2014/main" id="{4695A709-96BF-434F-A195-8F229256B2F4}"/>
              </a:ext>
            </a:extLst>
          </p:cNvPr>
          <p:cNvPicPr>
            <a:picLocks noChangeAspect="1"/>
          </p:cNvPicPr>
          <p:nvPr/>
        </p:nvPicPr>
        <p:blipFill>
          <a:blip r:embed="rId2"/>
          <a:stretch>
            <a:fillRect/>
          </a:stretch>
        </p:blipFill>
        <p:spPr>
          <a:xfrm>
            <a:off x="2699858" y="1602463"/>
            <a:ext cx="4469427" cy="4049225"/>
          </a:xfrm>
          <a:prstGeom prst="rect">
            <a:avLst/>
          </a:prstGeom>
        </p:spPr>
      </p:pic>
    </p:spTree>
    <p:extLst>
      <p:ext uri="{BB962C8B-B14F-4D97-AF65-F5344CB8AC3E}">
        <p14:creationId xmlns:p14="http://schemas.microsoft.com/office/powerpoint/2010/main" val="2255455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2112" y="532254"/>
            <a:ext cx="8421688" cy="1325563"/>
          </a:xfrm>
        </p:spPr>
        <p:txBody>
          <a:bodyPr/>
          <a:lstStyle/>
          <a:p>
            <a:r>
              <a:rPr lang="en-US" dirty="0"/>
              <a:t>IS empty</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2021</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Deque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pic>
        <p:nvPicPr>
          <p:cNvPr id="4" name="Picture 3">
            <a:extLst>
              <a:ext uri="{FF2B5EF4-FFF2-40B4-BE49-F238E27FC236}">
                <a16:creationId xmlns:a16="http://schemas.microsoft.com/office/drawing/2014/main" id="{95FAEADA-C5E1-4CFB-A6A9-AFEBB9F2D515}"/>
              </a:ext>
            </a:extLst>
          </p:cNvPr>
          <p:cNvPicPr>
            <a:picLocks noChangeAspect="1"/>
          </p:cNvPicPr>
          <p:nvPr/>
        </p:nvPicPr>
        <p:blipFill>
          <a:blip r:embed="rId2"/>
          <a:stretch>
            <a:fillRect/>
          </a:stretch>
        </p:blipFill>
        <p:spPr>
          <a:xfrm>
            <a:off x="2742214" y="2034124"/>
            <a:ext cx="7821737" cy="3170173"/>
          </a:xfrm>
          <a:prstGeom prst="rect">
            <a:avLst/>
          </a:prstGeom>
        </p:spPr>
      </p:pic>
    </p:spTree>
    <p:extLst>
      <p:ext uri="{BB962C8B-B14F-4D97-AF65-F5344CB8AC3E}">
        <p14:creationId xmlns:p14="http://schemas.microsoft.com/office/powerpoint/2010/main" val="1330238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9"/>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660774"/>
            <a:ext cx="5111750" cy="1525588"/>
          </a:xfrm>
        </p:spPr>
        <p:txBody>
          <a:bodyPr>
            <a:normAutofit/>
          </a:bodyPr>
          <a:lstStyle/>
          <a:p>
            <a:r>
              <a:rPr lang="en-US" dirty="0"/>
              <a:t>Deque is an abstract data type that generalizes a queue, for which elements can be added to or removed from either the front(head) or back(tail).</a:t>
            </a:r>
          </a:p>
          <a:p>
            <a:r>
              <a:rPr lang="en-NZ" dirty="0">
                <a:solidFill>
                  <a:srgbClr val="000000"/>
                </a:solidFill>
                <a:effectLst/>
                <a:ea typeface="Calibri" panose="020F0502020204030204" pitchFamily="34" charset="0"/>
              </a:rPr>
              <a:t>By having this capabilities, this data structure is not restricted by FIFO(First in first out) rule as in a stack or LIFO(Last in first out) rule as in queue.</a:t>
            </a:r>
            <a:endParaRPr lang="en-US" dirty="0">
              <a:solidFill>
                <a:srgbClr val="000000"/>
              </a:solidFill>
              <a:effectLst/>
              <a:ea typeface="Calibri" panose="020F0502020204030204" pitchFamily="34" charset="0"/>
            </a:endParaRPr>
          </a:p>
          <a:p>
            <a:endParaRPr lang="en-US" dirty="0"/>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2021</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Deque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1371997"/>
          </a:xfrm>
        </p:spPr>
        <p:txBody>
          <a:bodyPr>
            <a:normAutofit/>
          </a:bodyPr>
          <a:lstStyle/>
          <a:p>
            <a:r>
              <a:rPr lang="en-US" dirty="0"/>
              <a:t>Sabrian Jufenlindo</a:t>
            </a:r>
          </a:p>
          <a:p>
            <a:r>
              <a:rPr lang="en-US" dirty="0"/>
              <a:t>1548517</a:t>
            </a:r>
          </a:p>
          <a:p>
            <a:r>
              <a:rPr lang="en-US" dirty="0"/>
              <a:t>Data Structures and Algorithms (Deque)</a:t>
            </a:r>
          </a:p>
        </p:txBody>
      </p:sp>
      <p:sp>
        <p:nvSpPr>
          <p:cNvPr id="4" name="Date Placeholder 3">
            <a:extLst>
              <a:ext uri="{FF2B5EF4-FFF2-40B4-BE49-F238E27FC236}">
                <a16:creationId xmlns:a16="http://schemas.microsoft.com/office/drawing/2014/main" id="{A47C7382-18E7-4821-8C61-461D6BBE08FC}"/>
              </a:ext>
            </a:extLst>
          </p:cNvPr>
          <p:cNvSpPr>
            <a:spLocks noGrp="1"/>
          </p:cNvSpPr>
          <p:nvPr>
            <p:ph type="dt" sz="half" idx="10"/>
          </p:nvPr>
        </p:nvSpPr>
        <p:spPr>
          <a:xfrm>
            <a:off x="4267200" y="6356350"/>
            <a:ext cx="1774371" cy="365125"/>
          </a:xfrm>
        </p:spPr>
        <p:txBody>
          <a:bodyPr/>
          <a:lstStyle/>
          <a:p>
            <a:r>
              <a:rPr lang="en-US" dirty="0"/>
              <a:t>2021</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dirty="0"/>
              <a:t>Deque</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18</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559050"/>
            <a:ext cx="3895448" cy="3460010"/>
          </a:xfrm>
        </p:spPr>
        <p:txBody>
          <a:bodyPr>
            <a:normAutofit fontScale="92500" lnSpcReduction="20000"/>
          </a:bodyPr>
          <a:lstStyle/>
          <a:p>
            <a:r>
              <a:rPr lang="en-US" sz="1600" dirty="0"/>
              <a:t>Introduction</a:t>
            </a:r>
          </a:p>
          <a:p>
            <a:r>
              <a:rPr lang="en-US" sz="1600" dirty="0"/>
              <a:t>Primary goals</a:t>
            </a:r>
          </a:p>
          <a:p>
            <a:r>
              <a:rPr lang="en-US" sz="1600" dirty="0"/>
              <a:t>Strength</a:t>
            </a:r>
          </a:p>
          <a:p>
            <a:r>
              <a:rPr lang="en-US" sz="1600" dirty="0"/>
              <a:t>Weakness</a:t>
            </a:r>
          </a:p>
          <a:p>
            <a:r>
              <a:rPr lang="en-US" sz="1600" dirty="0"/>
              <a:t>Real World Application</a:t>
            </a:r>
          </a:p>
          <a:p>
            <a:r>
              <a:rPr lang="en-US" sz="1600" dirty="0"/>
              <a:t>Deque Structure</a:t>
            </a:r>
          </a:p>
          <a:p>
            <a:r>
              <a:rPr lang="en-US" sz="1600" dirty="0"/>
              <a:t>Code Implementation</a:t>
            </a:r>
          </a:p>
          <a:p>
            <a:r>
              <a:rPr lang="en-US" sz="1600" dirty="0"/>
              <a:t>Summary</a:t>
            </a:r>
          </a:p>
        </p:txBody>
      </p:sp>
      <p:sp>
        <p:nvSpPr>
          <p:cNvPr id="5" name="Date Placeholder 4">
            <a:extLst>
              <a:ext uri="{FF2B5EF4-FFF2-40B4-BE49-F238E27FC236}">
                <a16:creationId xmlns:a16="http://schemas.microsoft.com/office/drawing/2014/main" id="{9AB5BAF8-EA80-4AD4-8D83-5960C299573A}"/>
              </a:ext>
            </a:extLst>
          </p:cNvPr>
          <p:cNvSpPr>
            <a:spLocks noGrp="1"/>
          </p:cNvSpPr>
          <p:nvPr>
            <p:ph type="dt" sz="half" idx="10"/>
          </p:nvPr>
        </p:nvSpPr>
        <p:spPr>
          <a:xfrm>
            <a:off x="1333500" y="6356350"/>
            <a:ext cx="985157" cy="365125"/>
          </a:xfrm>
        </p:spPr>
        <p:txBody>
          <a:bodyPr/>
          <a:lstStyle/>
          <a:p>
            <a:r>
              <a:rPr lang="en-US" dirty="0"/>
              <a:t>2021</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dirty="0"/>
              <a:t>DEQUE</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2933700" y="892177"/>
            <a:ext cx="8421688" cy="1325563"/>
          </a:xfrm>
        </p:spPr>
        <p:txBody>
          <a:bodyPr anchor="ctr">
            <a:normAutofit/>
          </a:bodyPr>
          <a:lstStyle/>
          <a:p>
            <a:r>
              <a:rPr lang="en-US" dirty="0"/>
              <a:t>INTRODUCTION</a:t>
            </a:r>
          </a:p>
        </p:txBody>
      </p:sp>
      <p:pic>
        <p:nvPicPr>
          <p:cNvPr id="10" name="Picture 9" descr="Timeline&#10;&#10;Description automatically generated">
            <a:extLst>
              <a:ext uri="{FF2B5EF4-FFF2-40B4-BE49-F238E27FC236}">
                <a16:creationId xmlns:a16="http://schemas.microsoft.com/office/drawing/2014/main" id="{2FB5C3F7-D68C-4E6A-BA73-66177F138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877455" y="2315260"/>
            <a:ext cx="5178036" cy="3106822"/>
          </a:xfrm>
          <a:prstGeom prst="rect">
            <a:avLst/>
          </a:prstGeom>
          <a:noFill/>
          <a:ln>
            <a:noFill/>
          </a:ln>
        </p:spPr>
      </p:pic>
      <p:sp>
        <p:nvSpPr>
          <p:cNvPr id="3" name="Text Placeholder 2">
            <a:extLst>
              <a:ext uri="{FF2B5EF4-FFF2-40B4-BE49-F238E27FC236}">
                <a16:creationId xmlns:a16="http://schemas.microsoft.com/office/drawing/2014/main" id="{9D5232F9-FD00-464A-9F17-619C91AEF8F3}"/>
              </a:ext>
            </a:extLst>
          </p:cNvPr>
          <p:cNvSpPr>
            <a:spLocks noGrp="1"/>
          </p:cNvSpPr>
          <p:nvPr>
            <p:ph sz="quarter" idx="4"/>
          </p:nvPr>
        </p:nvSpPr>
        <p:spPr>
          <a:xfrm>
            <a:off x="2271204" y="2315260"/>
            <a:ext cx="4457571" cy="3516981"/>
          </a:xfrm>
        </p:spPr>
        <p:txBody>
          <a:bodyPr>
            <a:normAutofit/>
          </a:bodyPr>
          <a:lstStyle/>
          <a:p>
            <a:pPr algn="just">
              <a:spcAft>
                <a:spcPts val="800"/>
              </a:spcAft>
            </a:pPr>
            <a:r>
              <a:rPr lang="en-NZ" sz="1800" dirty="0">
                <a:effectLst/>
              </a:rPr>
              <a:t>A double-ended queue is a data structure that generalizes a queue. Deque has two ends, front and rear, where the items remain positioned in the data structure. Deque is different from queue as it has an unrestrictive nature of adding and removing data from the collection. Items can be added from the collection front or the rear. Likewise, item can also be removed from its front or rear.</a:t>
            </a:r>
            <a:endParaRPr lang="en-US" sz="1800" dirty="0">
              <a:effectLst/>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2021</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Deque</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3</a:t>
            </a:fld>
            <a:endParaRPr lang="en-US"/>
          </a:p>
        </p:txBody>
      </p:sp>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4267200" y="1615736"/>
            <a:ext cx="4179570" cy="1524735"/>
          </a:xfrm>
        </p:spPr>
        <p:txBody>
          <a:bodyPr anchor="b">
            <a:normAutofit/>
          </a:bodyPr>
          <a:lstStyle/>
          <a:p>
            <a:r>
              <a:rPr lang="en-US" dirty="0"/>
              <a:t>PRIMARY GOALS</a:t>
            </a:r>
          </a:p>
        </p:txBody>
      </p:sp>
      <p:sp>
        <p:nvSpPr>
          <p:cNvPr id="5" name="Subtitle 4">
            <a:extLst>
              <a:ext uri="{FF2B5EF4-FFF2-40B4-BE49-F238E27FC236}">
                <a16:creationId xmlns:a16="http://schemas.microsoft.com/office/drawing/2014/main" id="{B8D09FDF-06A7-46D9-B4AA-9B7F5388D619}"/>
              </a:ext>
            </a:extLst>
          </p:cNvPr>
          <p:cNvSpPr>
            <a:spLocks noGrp="1"/>
          </p:cNvSpPr>
          <p:nvPr>
            <p:ph type="subTitle" idx="1"/>
          </p:nvPr>
        </p:nvSpPr>
        <p:spPr>
          <a:xfrm>
            <a:off x="4267199" y="3238103"/>
            <a:ext cx="5771745" cy="2121837"/>
          </a:xfrm>
        </p:spPr>
        <p:txBody>
          <a:bodyPr>
            <a:normAutofit/>
          </a:bodyPr>
          <a:lstStyle/>
          <a:p>
            <a:pPr marL="285750" indent="-285750">
              <a:buFont typeface="Arial" panose="020B0604020202020204" pitchFamily="34" charset="0"/>
              <a:buChar char="•"/>
            </a:pPr>
            <a:r>
              <a:rPr lang="en-US" sz="1800" dirty="0"/>
              <a:t>Used as stack and queue</a:t>
            </a:r>
          </a:p>
          <a:p>
            <a:pPr marL="285750" indent="-285750">
              <a:buFont typeface="Arial" panose="020B0604020202020204" pitchFamily="34" charset="0"/>
              <a:buChar char="•"/>
            </a:pPr>
            <a:r>
              <a:rPr lang="en-NZ" sz="1800" dirty="0">
                <a:effectLst/>
              </a:rPr>
              <a:t>A-steal algorithm in multiprocessor scheduling</a:t>
            </a:r>
            <a:endParaRPr lang="en-US" sz="1800" dirty="0"/>
          </a:p>
        </p:txBody>
      </p:sp>
      <p:sp>
        <p:nvSpPr>
          <p:cNvPr id="10" name="Date Placeholder 3">
            <a:extLst>
              <a:ext uri="{FF2B5EF4-FFF2-40B4-BE49-F238E27FC236}">
                <a16:creationId xmlns:a16="http://schemas.microsoft.com/office/drawing/2014/main" id="{09AAD8F1-5D53-4D07-A3AE-C6EEE256353C}"/>
              </a:ext>
            </a:extLst>
          </p:cNvPr>
          <p:cNvSpPr>
            <a:spLocks noGrp="1"/>
          </p:cNvSpPr>
          <p:nvPr>
            <p:ph type="dt" sz="half" idx="10"/>
          </p:nvPr>
        </p:nvSpPr>
        <p:spPr>
          <a:xfrm>
            <a:off x="4267200" y="6356350"/>
            <a:ext cx="1774371" cy="365125"/>
          </a:xfrm>
        </p:spPr>
        <p:txBody>
          <a:bodyPr/>
          <a:lstStyle/>
          <a:p>
            <a:pPr>
              <a:spcAft>
                <a:spcPts val="600"/>
              </a:spcAft>
            </a:pPr>
            <a:r>
              <a:rPr lang="en-US" dirty="0"/>
              <a:t>2021</a:t>
            </a:r>
          </a:p>
        </p:txBody>
      </p:sp>
      <p:sp>
        <p:nvSpPr>
          <p:cNvPr id="12" name="Footer Placeholder 4">
            <a:extLst>
              <a:ext uri="{FF2B5EF4-FFF2-40B4-BE49-F238E27FC236}">
                <a16:creationId xmlns:a16="http://schemas.microsoft.com/office/drawing/2014/main" id="{25EEE5FC-5891-4557-9483-49EE0984D85C}"/>
              </a:ext>
            </a:extLst>
          </p:cNvPr>
          <p:cNvSpPr>
            <a:spLocks noGrp="1"/>
          </p:cNvSpPr>
          <p:nvPr>
            <p:ph type="ftr" sz="quarter" idx="11"/>
          </p:nvPr>
        </p:nvSpPr>
        <p:spPr>
          <a:xfrm>
            <a:off x="6479721" y="6356350"/>
            <a:ext cx="2661557" cy="365125"/>
          </a:xfrm>
        </p:spPr>
        <p:txBody>
          <a:bodyPr/>
          <a:lstStyle/>
          <a:p>
            <a:pPr>
              <a:spcAft>
                <a:spcPts val="600"/>
              </a:spcAft>
            </a:pPr>
            <a:r>
              <a:rPr lang="en-US" dirty="0"/>
              <a:t>Deque</a:t>
            </a:r>
          </a:p>
        </p:txBody>
      </p:sp>
      <p:sp>
        <p:nvSpPr>
          <p:cNvPr id="14" name="Slide Number Placeholder 5">
            <a:extLst>
              <a:ext uri="{FF2B5EF4-FFF2-40B4-BE49-F238E27FC236}">
                <a16:creationId xmlns:a16="http://schemas.microsoft.com/office/drawing/2014/main" id="{90497801-B43D-40A1-99AD-8E714E722F54}"/>
              </a:ext>
            </a:extLst>
          </p:cNvPr>
          <p:cNvSpPr>
            <a:spLocks noGrp="1"/>
          </p:cNvSpPr>
          <p:nvPr>
            <p:ph type="sldNum" sz="quarter" idx="12"/>
          </p:nvPr>
        </p:nvSpPr>
        <p:spPr>
          <a:xfrm>
            <a:off x="9579428" y="6356350"/>
            <a:ext cx="1774371" cy="365125"/>
          </a:xfrm>
        </p:spPr>
        <p:txBody>
          <a:bodyPr/>
          <a:lstStyle/>
          <a:p>
            <a:pPr>
              <a:spcAft>
                <a:spcPts val="600"/>
              </a:spcAft>
            </a:pPr>
            <a:fld id="{A49DFD55-3C28-40EF-9E31-A92D2E4017FF}" type="slidenum">
              <a:rPr lang="en-US" smtClean="0"/>
              <a:pPr>
                <a:spcAft>
                  <a:spcPts val="600"/>
                </a:spcAft>
              </a:pPr>
              <a:t>4</a:t>
            </a:fld>
            <a:endParaRPr lang="en-US"/>
          </a:p>
        </p:txBody>
      </p:sp>
    </p:spTree>
    <p:extLst>
      <p:ext uri="{BB962C8B-B14F-4D97-AF65-F5344CB8AC3E}">
        <p14:creationId xmlns:p14="http://schemas.microsoft.com/office/powerpoint/2010/main" val="37972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A672774E-BCBF-4B44-9E79-28E9153ABA7E}"/>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2021</a:t>
            </a:r>
          </a:p>
        </p:txBody>
      </p:sp>
      <p:sp>
        <p:nvSpPr>
          <p:cNvPr id="10" name="Footer Placeholder 9">
            <a:extLst>
              <a:ext uri="{FF2B5EF4-FFF2-40B4-BE49-F238E27FC236}">
                <a16:creationId xmlns:a16="http://schemas.microsoft.com/office/drawing/2014/main" id="{18FAD6D3-B1FB-463D-87D0-FA9A4AEA13D6}"/>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err="1"/>
              <a:t>Dequw</a:t>
            </a:r>
            <a:endParaRPr lang="en-US" dirty="0"/>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5</a:t>
            </a:fld>
            <a:endParaRPr lang="en-US"/>
          </a:p>
        </p:txBody>
      </p:sp>
      <p:pic>
        <p:nvPicPr>
          <p:cNvPr id="12" name="Picture 11" descr="Diagram&#10;&#10;Description automatically generated">
            <a:extLst>
              <a:ext uri="{FF2B5EF4-FFF2-40B4-BE49-F238E27FC236}">
                <a16:creationId xmlns:a16="http://schemas.microsoft.com/office/drawing/2014/main" id="{91229BEC-AB30-4472-93EA-507AA7A5DA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83218" y="868187"/>
            <a:ext cx="9425564" cy="5121626"/>
          </a:xfrm>
          <a:prstGeom prst="rect">
            <a:avLst/>
          </a:prstGeom>
          <a:noFill/>
          <a:ln>
            <a:noFill/>
          </a:ln>
        </p:spPr>
      </p:pic>
    </p:spTree>
    <p:extLst>
      <p:ext uri="{BB962C8B-B14F-4D97-AF65-F5344CB8AC3E}">
        <p14:creationId xmlns:p14="http://schemas.microsoft.com/office/powerpoint/2010/main" val="2303579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5476875" y="1099225"/>
            <a:ext cx="5111750" cy="707283"/>
          </a:xfrm>
        </p:spPr>
        <p:txBody>
          <a:bodyPr anchor="b">
            <a:normAutofit/>
          </a:bodyPr>
          <a:lstStyle/>
          <a:p>
            <a:r>
              <a:rPr lang="en-US" dirty="0"/>
              <a:t>STRENGTH</a:t>
            </a:r>
          </a:p>
        </p:txBody>
      </p:sp>
      <p:sp>
        <p:nvSpPr>
          <p:cNvPr id="16" name="Text Placeholder 2">
            <a:extLst>
              <a:ext uri="{FF2B5EF4-FFF2-40B4-BE49-F238E27FC236}">
                <a16:creationId xmlns:a16="http://schemas.microsoft.com/office/drawing/2014/main" id="{FD80E6A8-2B7E-435D-8665-2948FB1EF11A}"/>
              </a:ext>
            </a:extLst>
          </p:cNvPr>
          <p:cNvSpPr>
            <a:spLocks noGrp="1"/>
          </p:cNvSpPr>
          <p:nvPr>
            <p:ph type="body" idx="1"/>
          </p:nvPr>
        </p:nvSpPr>
        <p:spPr>
          <a:xfrm>
            <a:off x="5476875" y="2081719"/>
            <a:ext cx="5111750" cy="3104643"/>
          </a:xfrm>
        </p:spPr>
        <p:txBody>
          <a:bodyPr>
            <a:normAutofit/>
          </a:bodyPr>
          <a:lstStyle/>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Uses less overall memory compared to an array</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Deque automatically frees allocated memory when its size drops lows enough.</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time complexity of all deque of operations is O(1).</a:t>
            </a:r>
          </a:p>
          <a:p>
            <a:endParaRPr lang="en-US" sz="1800" dirty="0">
              <a:latin typeface="Calibri" panose="020F0502020204030204" pitchFamily="34" charset="0"/>
              <a:cs typeface="Calibri" panose="020F0502020204030204" pitchFamily="34" charset="0"/>
            </a:endParaRPr>
          </a:p>
        </p:txBody>
      </p:sp>
      <p:sp>
        <p:nvSpPr>
          <p:cNvPr id="9" name="Date Placeholder 8">
            <a:extLst>
              <a:ext uri="{FF2B5EF4-FFF2-40B4-BE49-F238E27FC236}">
                <a16:creationId xmlns:a16="http://schemas.microsoft.com/office/drawing/2014/main" id="{A672774E-BCBF-4B44-9E79-28E9153ABA7E}"/>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2021</a:t>
            </a:r>
          </a:p>
        </p:txBody>
      </p:sp>
      <p:sp>
        <p:nvSpPr>
          <p:cNvPr id="10" name="Footer Placeholder 9">
            <a:extLst>
              <a:ext uri="{FF2B5EF4-FFF2-40B4-BE49-F238E27FC236}">
                <a16:creationId xmlns:a16="http://schemas.microsoft.com/office/drawing/2014/main" id="{18FAD6D3-B1FB-463D-87D0-FA9A4AEA13D6}"/>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err="1"/>
              <a:t>Dequw</a:t>
            </a:r>
            <a:endParaRPr lang="en-US" dirty="0"/>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6</a:t>
            </a:fld>
            <a:endParaRPr lang="en-US"/>
          </a:p>
        </p:txBody>
      </p:sp>
    </p:spTree>
    <p:extLst>
      <p:ext uri="{BB962C8B-B14F-4D97-AF65-F5344CB8AC3E}">
        <p14:creationId xmlns:p14="http://schemas.microsoft.com/office/powerpoint/2010/main" val="3710864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1362075" y="1671639"/>
            <a:ext cx="5111750" cy="1204912"/>
          </a:xfrm>
        </p:spPr>
        <p:txBody>
          <a:bodyPr anchor="b">
            <a:normAutofit/>
          </a:bodyPr>
          <a:lstStyle/>
          <a:p>
            <a:r>
              <a:rPr lang="en-US" dirty="0"/>
              <a:t>WEAKNESS</a:t>
            </a:r>
          </a:p>
        </p:txBody>
      </p:sp>
      <p:sp>
        <p:nvSpPr>
          <p:cNvPr id="16" name="Text Placeholder 2">
            <a:extLst>
              <a:ext uri="{FF2B5EF4-FFF2-40B4-BE49-F238E27FC236}">
                <a16:creationId xmlns:a16="http://schemas.microsoft.com/office/drawing/2014/main" id="{FD80E6A8-2B7E-435D-8665-2948FB1EF11A}"/>
              </a:ext>
            </a:extLst>
          </p:cNvPr>
          <p:cNvSpPr>
            <a:spLocks noGrp="1"/>
          </p:cNvSpPr>
          <p:nvPr>
            <p:ph type="body" idx="1"/>
          </p:nvPr>
        </p:nvSpPr>
        <p:spPr>
          <a:xfrm>
            <a:off x="1362075" y="3112851"/>
            <a:ext cx="5111750" cy="2073511"/>
          </a:xfrm>
        </p:spPr>
        <p:txBody>
          <a:bodyPr>
            <a:normAutofit/>
          </a:bodyPr>
          <a:lstStyle/>
          <a:p>
            <a:pPr marL="342900" lvl="0" indent="-342900">
              <a:spcAft>
                <a:spcPts val="800"/>
              </a:spcAft>
              <a:buFont typeface="Symbol" panose="05050102010706020507" pitchFamily="18" charset="2"/>
              <a:buChar char=""/>
            </a:pPr>
            <a:r>
              <a:rPr lang="en-US" sz="1800" dirty="0">
                <a:effectLst/>
              </a:rPr>
              <a:t>Iterating random indexes in deque has a complexity of O(n) as it needs to iterate each element until it gets to the element of specified index.</a:t>
            </a:r>
          </a:p>
          <a:p>
            <a:pPr marL="342900" lvl="0" indent="-342900">
              <a:spcAft>
                <a:spcPts val="800"/>
              </a:spcAft>
              <a:buFont typeface="Symbol" panose="05050102010706020507" pitchFamily="18" charset="2"/>
              <a:buChar char=""/>
            </a:pPr>
            <a:r>
              <a:rPr lang="en-US" sz="1800" dirty="0"/>
              <a:t>Concurrent access is not allowed</a:t>
            </a:r>
            <a:endParaRPr lang="en-US" sz="1800" dirty="0">
              <a:effectLst/>
            </a:endParaRPr>
          </a:p>
          <a:p>
            <a:endParaRPr lang="en-US" sz="1800" dirty="0"/>
          </a:p>
        </p:txBody>
      </p:sp>
      <p:sp>
        <p:nvSpPr>
          <p:cNvPr id="9" name="Date Placeholder 8">
            <a:extLst>
              <a:ext uri="{FF2B5EF4-FFF2-40B4-BE49-F238E27FC236}">
                <a16:creationId xmlns:a16="http://schemas.microsoft.com/office/drawing/2014/main" id="{A672774E-BCBF-4B44-9E79-28E9153ABA7E}"/>
              </a:ext>
            </a:extLst>
          </p:cNvPr>
          <p:cNvSpPr>
            <a:spLocks noGrp="1"/>
          </p:cNvSpPr>
          <p:nvPr>
            <p:ph type="dt" sz="half" idx="10"/>
          </p:nvPr>
        </p:nvSpPr>
        <p:spPr>
          <a:xfrm>
            <a:off x="838200" y="6356350"/>
            <a:ext cx="1219200" cy="365125"/>
          </a:xfrm>
        </p:spPr>
        <p:txBody>
          <a:bodyPr anchor="ctr">
            <a:normAutofit/>
          </a:bodyPr>
          <a:lstStyle/>
          <a:p>
            <a:pPr>
              <a:spcAft>
                <a:spcPts val="600"/>
              </a:spcAft>
            </a:pPr>
            <a:r>
              <a:rPr lang="en-US" dirty="0"/>
              <a:t>2021</a:t>
            </a:r>
          </a:p>
        </p:txBody>
      </p:sp>
      <p:sp>
        <p:nvSpPr>
          <p:cNvPr id="10" name="Footer Placeholder 9">
            <a:extLst>
              <a:ext uri="{FF2B5EF4-FFF2-40B4-BE49-F238E27FC236}">
                <a16:creationId xmlns:a16="http://schemas.microsoft.com/office/drawing/2014/main" id="{18FAD6D3-B1FB-463D-87D0-FA9A4AEA13D6}"/>
              </a:ext>
            </a:extLst>
          </p:cNvPr>
          <p:cNvSpPr>
            <a:spLocks noGrp="1"/>
          </p:cNvSpPr>
          <p:nvPr>
            <p:ph type="ftr" sz="quarter" idx="11"/>
          </p:nvPr>
        </p:nvSpPr>
        <p:spPr>
          <a:xfrm>
            <a:off x="2463800" y="6356350"/>
            <a:ext cx="3479800" cy="365125"/>
          </a:xfrm>
        </p:spPr>
        <p:txBody>
          <a:bodyPr anchor="ctr">
            <a:normAutofit/>
          </a:bodyPr>
          <a:lstStyle/>
          <a:p>
            <a:pPr>
              <a:spcAft>
                <a:spcPts val="600"/>
              </a:spcAft>
            </a:pPr>
            <a:r>
              <a:rPr lang="en-US" dirty="0"/>
              <a:t>Deque</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7</a:t>
            </a:fld>
            <a:endParaRPr lang="en-US"/>
          </a:p>
        </p:txBody>
      </p:sp>
    </p:spTree>
    <p:extLst>
      <p:ext uri="{BB962C8B-B14F-4D97-AF65-F5344CB8AC3E}">
        <p14:creationId xmlns:p14="http://schemas.microsoft.com/office/powerpoint/2010/main" val="2469432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7"/>
            <a:ext cx="8421688" cy="1325563"/>
          </a:xfrm>
        </p:spPr>
        <p:txBody>
          <a:bodyPr/>
          <a:lstStyle/>
          <a:p>
            <a:r>
              <a:rPr lang="en-US" dirty="0"/>
              <a:t>Real world example</a:t>
            </a:r>
          </a:p>
        </p:txBody>
      </p:sp>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1050946" y="5030823"/>
            <a:ext cx="2317707" cy="343061"/>
          </a:xfrm>
        </p:spPr>
        <p:txBody>
          <a:bodyPr/>
          <a:lstStyle/>
          <a:p>
            <a:r>
              <a:rPr lang="en-US" dirty="0"/>
              <a:t>Web Browser History</a:t>
            </a:r>
          </a:p>
        </p:txBody>
      </p:sp>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4787820" y="5030822"/>
            <a:ext cx="2330816" cy="343061"/>
          </a:xfrm>
        </p:spPr>
        <p:txBody>
          <a:bodyPr/>
          <a:lstStyle/>
          <a:p>
            <a:r>
              <a:rPr lang="en-US" dirty="0"/>
              <a:t>Software Undo Operations</a:t>
            </a:r>
          </a:p>
        </p:txBody>
      </p:sp>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8537803" y="5044979"/>
            <a:ext cx="2317707" cy="343061"/>
          </a:xfrm>
        </p:spPr>
        <p:txBody>
          <a:bodyPr/>
          <a:lstStyle/>
          <a:p>
            <a:r>
              <a:rPr lang="en-US" dirty="0"/>
              <a:t>Multithreading Processor</a:t>
            </a:r>
          </a:p>
        </p:txBody>
      </p:sp>
      <p:sp>
        <p:nvSpPr>
          <p:cNvPr id="23" name="Date Placeholder 22">
            <a:extLst>
              <a:ext uri="{FF2B5EF4-FFF2-40B4-BE49-F238E27FC236}">
                <a16:creationId xmlns:a16="http://schemas.microsoft.com/office/drawing/2014/main" id="{637DEDF5-3FCD-4BC2-86A5-7BE2BF01EA38}"/>
              </a:ext>
            </a:extLst>
          </p:cNvPr>
          <p:cNvSpPr>
            <a:spLocks noGrp="1"/>
          </p:cNvSpPr>
          <p:nvPr>
            <p:ph type="dt" sz="half" idx="10"/>
          </p:nvPr>
        </p:nvSpPr>
        <p:spPr>
          <a:xfrm>
            <a:off x="838200" y="6356350"/>
            <a:ext cx="2743200" cy="365125"/>
          </a:xfrm>
        </p:spPr>
        <p:txBody>
          <a:bodyPr/>
          <a:lstStyle/>
          <a:p>
            <a:r>
              <a:rPr lang="en-US" dirty="0"/>
              <a:t>2021</a:t>
            </a:r>
          </a:p>
        </p:txBody>
      </p:sp>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dirty="0"/>
              <a:t>Deque</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45" name="Picture 44" descr="Graphical user interface, application, icon&#10;&#10;Description automatically generated">
            <a:extLst>
              <a:ext uri="{FF2B5EF4-FFF2-40B4-BE49-F238E27FC236}">
                <a16:creationId xmlns:a16="http://schemas.microsoft.com/office/drawing/2014/main" id="{43F1F0E2-6622-4934-94A7-4134AB3A7E23}"/>
              </a:ext>
            </a:extLst>
          </p:cNvPr>
          <p:cNvPicPr>
            <a:picLocks noChangeAspect="1"/>
          </p:cNvPicPr>
          <p:nvPr/>
        </p:nvPicPr>
        <p:blipFill rotWithShape="1">
          <a:blip r:embed="rId3"/>
          <a:srcRect l="15858" t="5238" r="15168" b="7060"/>
          <a:stretch/>
        </p:blipFill>
        <p:spPr>
          <a:xfrm>
            <a:off x="692987" y="2414103"/>
            <a:ext cx="3345613" cy="2422521"/>
          </a:xfrm>
          <a:prstGeom prst="rect">
            <a:avLst/>
          </a:prstGeom>
        </p:spPr>
      </p:pic>
      <p:pic>
        <p:nvPicPr>
          <p:cNvPr id="47" name="Picture 46" descr="A blue and white logo&#10;&#10;Description automatically generated with low confidence">
            <a:extLst>
              <a:ext uri="{FF2B5EF4-FFF2-40B4-BE49-F238E27FC236}">
                <a16:creationId xmlns:a16="http://schemas.microsoft.com/office/drawing/2014/main" id="{BC4C24DA-DEC7-4692-A056-A2EAE7A87AA0}"/>
              </a:ext>
            </a:extLst>
          </p:cNvPr>
          <p:cNvPicPr>
            <a:picLocks noChangeAspect="1"/>
          </p:cNvPicPr>
          <p:nvPr/>
        </p:nvPicPr>
        <p:blipFill>
          <a:blip r:embed="rId4"/>
          <a:stretch>
            <a:fillRect/>
          </a:stretch>
        </p:blipFill>
        <p:spPr>
          <a:xfrm>
            <a:off x="4462048" y="2588724"/>
            <a:ext cx="2982361" cy="2247900"/>
          </a:xfrm>
          <a:prstGeom prst="rect">
            <a:avLst/>
          </a:prstGeom>
        </p:spPr>
      </p:pic>
      <p:pic>
        <p:nvPicPr>
          <p:cNvPr id="49" name="Picture 48" descr="A picture containing circuit, electronics&#10;&#10;Description automatically generated">
            <a:extLst>
              <a:ext uri="{FF2B5EF4-FFF2-40B4-BE49-F238E27FC236}">
                <a16:creationId xmlns:a16="http://schemas.microsoft.com/office/drawing/2014/main" id="{20630538-F422-458C-8359-0F83D6BC9BED}"/>
              </a:ext>
            </a:extLst>
          </p:cNvPr>
          <p:cNvPicPr>
            <a:picLocks noChangeAspect="1"/>
          </p:cNvPicPr>
          <p:nvPr/>
        </p:nvPicPr>
        <p:blipFill>
          <a:blip r:embed="rId5"/>
          <a:stretch>
            <a:fillRect/>
          </a:stretch>
        </p:blipFill>
        <p:spPr>
          <a:xfrm>
            <a:off x="8153400" y="2340271"/>
            <a:ext cx="3029634" cy="2422521"/>
          </a:xfrm>
          <a:prstGeom prst="rect">
            <a:avLst/>
          </a:prstGeom>
        </p:spPr>
      </p:pic>
    </p:spTree>
    <p:extLst>
      <p:ext uri="{BB962C8B-B14F-4D97-AF65-F5344CB8AC3E}">
        <p14:creationId xmlns:p14="http://schemas.microsoft.com/office/powerpoint/2010/main" val="2619301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1245964" y="386149"/>
            <a:ext cx="8421688" cy="1325563"/>
          </a:xfrm>
        </p:spPr>
        <p:txBody>
          <a:bodyPr anchor="ctr">
            <a:normAutofit/>
          </a:bodyPr>
          <a:lstStyle/>
          <a:p>
            <a:r>
              <a:rPr lang="en-US" dirty="0"/>
              <a:t>Deque Structure</a:t>
            </a:r>
          </a:p>
        </p:txBody>
      </p:sp>
      <p:sp>
        <p:nvSpPr>
          <p:cNvPr id="9" name="Date Placeholder 8">
            <a:extLst>
              <a:ext uri="{FF2B5EF4-FFF2-40B4-BE49-F238E27FC236}">
                <a16:creationId xmlns:a16="http://schemas.microsoft.com/office/drawing/2014/main" id="{A672774E-BCBF-4B44-9E79-28E9153ABA7E}"/>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2021</a:t>
            </a:r>
          </a:p>
        </p:txBody>
      </p:sp>
      <p:sp>
        <p:nvSpPr>
          <p:cNvPr id="10" name="Footer Placeholder 9">
            <a:extLst>
              <a:ext uri="{FF2B5EF4-FFF2-40B4-BE49-F238E27FC236}">
                <a16:creationId xmlns:a16="http://schemas.microsoft.com/office/drawing/2014/main" id="{18FAD6D3-B1FB-463D-87D0-FA9A4AEA13D6}"/>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Deque</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9</a:t>
            </a:fld>
            <a:endParaRPr lang="en-US"/>
          </a:p>
        </p:txBody>
      </p:sp>
      <p:pic>
        <p:nvPicPr>
          <p:cNvPr id="14" name="Picture 13">
            <a:extLst>
              <a:ext uri="{FF2B5EF4-FFF2-40B4-BE49-F238E27FC236}">
                <a16:creationId xmlns:a16="http://schemas.microsoft.com/office/drawing/2014/main" id="{DA5342A0-177B-40CF-8FCD-A1E0B59557A1}"/>
              </a:ext>
            </a:extLst>
          </p:cNvPr>
          <p:cNvPicPr>
            <a:picLocks noChangeAspect="1"/>
          </p:cNvPicPr>
          <p:nvPr/>
        </p:nvPicPr>
        <p:blipFill>
          <a:blip r:embed="rId2"/>
          <a:stretch>
            <a:fillRect/>
          </a:stretch>
        </p:blipFill>
        <p:spPr>
          <a:xfrm>
            <a:off x="590528" y="2215107"/>
            <a:ext cx="6632008" cy="3801788"/>
          </a:xfrm>
          <a:prstGeom prst="rect">
            <a:avLst/>
          </a:prstGeom>
        </p:spPr>
      </p:pic>
      <p:pic>
        <p:nvPicPr>
          <p:cNvPr id="21" name="Picture 20">
            <a:extLst>
              <a:ext uri="{FF2B5EF4-FFF2-40B4-BE49-F238E27FC236}">
                <a16:creationId xmlns:a16="http://schemas.microsoft.com/office/drawing/2014/main" id="{6C42E0AB-8911-4420-ADB4-33FB918B54EC}"/>
              </a:ext>
            </a:extLst>
          </p:cNvPr>
          <p:cNvPicPr>
            <a:picLocks noChangeAspect="1"/>
          </p:cNvPicPr>
          <p:nvPr/>
        </p:nvPicPr>
        <p:blipFill>
          <a:blip r:embed="rId3"/>
          <a:stretch>
            <a:fillRect/>
          </a:stretch>
        </p:blipFill>
        <p:spPr>
          <a:xfrm>
            <a:off x="7367647" y="2215107"/>
            <a:ext cx="3916438" cy="3825357"/>
          </a:xfrm>
          <a:prstGeom prst="rect">
            <a:avLst/>
          </a:prstGeom>
        </p:spPr>
      </p:pic>
    </p:spTree>
    <p:extLst>
      <p:ext uri="{BB962C8B-B14F-4D97-AF65-F5344CB8AC3E}">
        <p14:creationId xmlns:p14="http://schemas.microsoft.com/office/powerpoint/2010/main" val="2753080329"/>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119</TotalTime>
  <Words>836</Words>
  <Application>Microsoft Office PowerPoint</Application>
  <PresentationFormat>Widescreen</PresentationFormat>
  <Paragraphs>125</Paragraphs>
  <Slides>18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Symbol</vt:lpstr>
      <vt:lpstr>Tenorite</vt:lpstr>
      <vt:lpstr>Office Theme</vt:lpstr>
      <vt:lpstr>DEQUE</vt:lpstr>
      <vt:lpstr>AGENDA</vt:lpstr>
      <vt:lpstr>INTRODUCTION</vt:lpstr>
      <vt:lpstr>PRIMARY GOALS</vt:lpstr>
      <vt:lpstr>PowerPoint Presentation</vt:lpstr>
      <vt:lpstr>STRENGTH</vt:lpstr>
      <vt:lpstr>WEAKNESS</vt:lpstr>
      <vt:lpstr>Real world example</vt:lpstr>
      <vt:lpstr>Deque Structure</vt:lpstr>
      <vt:lpstr>CODE IMPLEMENTATION</vt:lpstr>
      <vt:lpstr>Push front</vt:lpstr>
      <vt:lpstr>Push REAR</vt:lpstr>
      <vt:lpstr>POP FRONT</vt:lpstr>
      <vt:lpstr>POP REAR</vt:lpstr>
      <vt:lpstr>CLEAR</vt:lpstr>
      <vt:lpstr>IS empty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DEQUE</dc:title>
  <dc:creator>Sabrian Jufenlindo</dc:creator>
  <cp:lastModifiedBy>Sabrian Jufenlindo</cp:lastModifiedBy>
  <cp:revision>1</cp:revision>
  <dcterms:created xsi:type="dcterms:W3CDTF">2021-10-30T00:37:09Z</dcterms:created>
  <dcterms:modified xsi:type="dcterms:W3CDTF">2021-10-31T21:13:39Z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